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E634F4-D54D-44F1-9807-05721323BB60}" v="3" dt="2021-11-09T18:12:35.6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Jones" userId="2df0d7158aff2b94" providerId="LiveId" clId="{B6E634F4-D54D-44F1-9807-05721323BB60}"/>
    <pc:docChg chg="undo custSel modSld">
      <pc:chgData name="Andrew Jones" userId="2df0d7158aff2b94" providerId="LiveId" clId="{B6E634F4-D54D-44F1-9807-05721323BB60}" dt="2021-11-09T18:17:14.414" v="116" actId="14100"/>
      <pc:docMkLst>
        <pc:docMk/>
      </pc:docMkLst>
      <pc:sldChg chg="delSp modSp mod">
        <pc:chgData name="Andrew Jones" userId="2df0d7158aff2b94" providerId="LiveId" clId="{B6E634F4-D54D-44F1-9807-05721323BB60}" dt="2021-11-09T18:10:10.884" v="2" actId="1076"/>
        <pc:sldMkLst>
          <pc:docMk/>
          <pc:sldMk cId="2064457571" sldId="257"/>
        </pc:sldMkLst>
        <pc:spChg chg="mod">
          <ac:chgData name="Andrew Jones" userId="2df0d7158aff2b94" providerId="LiveId" clId="{B6E634F4-D54D-44F1-9807-05721323BB60}" dt="2021-11-09T18:10:10.884" v="2" actId="1076"/>
          <ac:spMkLst>
            <pc:docMk/>
            <pc:sldMk cId="2064457571" sldId="257"/>
            <ac:spMk id="2" creationId="{CC1EA272-0B42-40F6-8EE1-EA303633D367}"/>
          </ac:spMkLst>
        </pc:spChg>
        <pc:spChg chg="del">
          <ac:chgData name="Andrew Jones" userId="2df0d7158aff2b94" providerId="LiveId" clId="{B6E634F4-D54D-44F1-9807-05721323BB60}" dt="2021-11-09T18:09:52.542" v="1" actId="478"/>
          <ac:spMkLst>
            <pc:docMk/>
            <pc:sldMk cId="2064457571" sldId="257"/>
            <ac:spMk id="7" creationId="{935092C6-1626-41DD-82AB-C39E6334DAB4}"/>
          </ac:spMkLst>
        </pc:spChg>
        <pc:picChg chg="del">
          <ac:chgData name="Andrew Jones" userId="2df0d7158aff2b94" providerId="LiveId" clId="{B6E634F4-D54D-44F1-9807-05721323BB60}" dt="2021-11-09T18:09:51.138" v="0" actId="478"/>
          <ac:picMkLst>
            <pc:docMk/>
            <pc:sldMk cId="2064457571" sldId="257"/>
            <ac:picMk id="5" creationId="{5CBB0DC7-098A-4F5D-924F-E1E136414180}"/>
          </ac:picMkLst>
        </pc:picChg>
      </pc:sldChg>
      <pc:sldChg chg="addSp delSp modSp mod delAnim modAnim">
        <pc:chgData name="Andrew Jones" userId="2df0d7158aff2b94" providerId="LiveId" clId="{B6E634F4-D54D-44F1-9807-05721323BB60}" dt="2021-11-09T18:11:21.364" v="80" actId="1076"/>
        <pc:sldMkLst>
          <pc:docMk/>
          <pc:sldMk cId="962847017" sldId="258"/>
        </pc:sldMkLst>
        <pc:spChg chg="mod">
          <ac:chgData name="Andrew Jones" userId="2df0d7158aff2b94" providerId="LiveId" clId="{B6E634F4-D54D-44F1-9807-05721323BB60}" dt="2021-11-09T18:11:21.364" v="80" actId="1076"/>
          <ac:spMkLst>
            <pc:docMk/>
            <pc:sldMk cId="962847017" sldId="258"/>
            <ac:spMk id="2" creationId="{CC1EA272-0B42-40F6-8EE1-EA303633D367}"/>
          </ac:spMkLst>
        </pc:spChg>
        <pc:spChg chg="del">
          <ac:chgData name="Andrew Jones" userId="2df0d7158aff2b94" providerId="LiveId" clId="{B6E634F4-D54D-44F1-9807-05721323BB60}" dt="2021-11-09T18:11:04.577" v="78" actId="478"/>
          <ac:spMkLst>
            <pc:docMk/>
            <pc:sldMk cId="962847017" sldId="258"/>
            <ac:spMk id="7" creationId="{935092C6-1626-41DD-82AB-C39E6334DAB4}"/>
          </ac:spMkLst>
        </pc:spChg>
        <pc:spChg chg="mod">
          <ac:chgData name="Andrew Jones" userId="2df0d7158aff2b94" providerId="LiveId" clId="{B6E634F4-D54D-44F1-9807-05721323BB60}" dt="2021-11-09T18:11:00.310" v="77" actId="1076"/>
          <ac:spMkLst>
            <pc:docMk/>
            <pc:sldMk cId="962847017" sldId="258"/>
            <ac:spMk id="8" creationId="{7A9AE0CE-DBC6-409D-9EF3-FF824BCEB53A}"/>
          </ac:spMkLst>
        </pc:spChg>
        <pc:spChg chg="add del mod">
          <ac:chgData name="Andrew Jones" userId="2df0d7158aff2b94" providerId="LiveId" clId="{B6E634F4-D54D-44F1-9807-05721323BB60}" dt="2021-11-09T18:11:14.462" v="79" actId="478"/>
          <ac:spMkLst>
            <pc:docMk/>
            <pc:sldMk cId="962847017" sldId="258"/>
            <ac:spMk id="9" creationId="{D764793D-390C-4987-BDF5-9C8C5B11604C}"/>
          </ac:spMkLst>
        </pc:spChg>
        <pc:picChg chg="del">
          <ac:chgData name="Andrew Jones" userId="2df0d7158aff2b94" providerId="LiveId" clId="{B6E634F4-D54D-44F1-9807-05721323BB60}" dt="2021-11-09T18:10:15.660" v="3" actId="478"/>
          <ac:picMkLst>
            <pc:docMk/>
            <pc:sldMk cId="962847017" sldId="258"/>
            <ac:picMk id="5" creationId="{5CBB0DC7-098A-4F5D-924F-E1E136414180}"/>
          </ac:picMkLst>
        </pc:picChg>
      </pc:sldChg>
      <pc:sldChg chg="addSp delSp modSp mod delAnim modAnim">
        <pc:chgData name="Andrew Jones" userId="2df0d7158aff2b94" providerId="LiveId" clId="{B6E634F4-D54D-44F1-9807-05721323BB60}" dt="2021-11-09T18:13:32.330" v="95" actId="1076"/>
        <pc:sldMkLst>
          <pc:docMk/>
          <pc:sldMk cId="491259336" sldId="259"/>
        </pc:sldMkLst>
        <pc:spChg chg="mod">
          <ac:chgData name="Andrew Jones" userId="2df0d7158aff2b94" providerId="LiveId" clId="{B6E634F4-D54D-44F1-9807-05721323BB60}" dt="2021-11-09T18:13:04.318" v="92" actId="1076"/>
          <ac:spMkLst>
            <pc:docMk/>
            <pc:sldMk cId="491259336" sldId="259"/>
            <ac:spMk id="2" creationId="{CC1EA272-0B42-40F6-8EE1-EA303633D367}"/>
          </ac:spMkLst>
        </pc:spChg>
        <pc:spChg chg="del">
          <ac:chgData name="Andrew Jones" userId="2df0d7158aff2b94" providerId="LiveId" clId="{B6E634F4-D54D-44F1-9807-05721323BB60}" dt="2021-11-09T18:11:28.934" v="81" actId="478"/>
          <ac:spMkLst>
            <pc:docMk/>
            <pc:sldMk cId="491259336" sldId="259"/>
            <ac:spMk id="7" creationId="{935092C6-1626-41DD-82AB-C39E6334DAB4}"/>
          </ac:spMkLst>
        </pc:spChg>
        <pc:spChg chg="mod">
          <ac:chgData name="Andrew Jones" userId="2df0d7158aff2b94" providerId="LiveId" clId="{B6E634F4-D54D-44F1-9807-05721323BB60}" dt="2021-11-09T18:13:32.330" v="95" actId="1076"/>
          <ac:spMkLst>
            <pc:docMk/>
            <pc:sldMk cId="491259336" sldId="259"/>
            <ac:spMk id="8" creationId="{7A9AE0CE-DBC6-409D-9EF3-FF824BCEB53A}"/>
          </ac:spMkLst>
        </pc:spChg>
        <pc:spChg chg="mod">
          <ac:chgData name="Andrew Jones" userId="2df0d7158aff2b94" providerId="LiveId" clId="{B6E634F4-D54D-44F1-9807-05721323BB60}" dt="2021-11-09T18:12:49.856" v="90" actId="1076"/>
          <ac:spMkLst>
            <pc:docMk/>
            <pc:sldMk cId="491259336" sldId="259"/>
            <ac:spMk id="9" creationId="{C1EEBA1B-F2CF-4B32-9160-8C72BA577A44}"/>
          </ac:spMkLst>
        </pc:spChg>
        <pc:spChg chg="add del mod">
          <ac:chgData name="Andrew Jones" userId="2df0d7158aff2b94" providerId="LiveId" clId="{B6E634F4-D54D-44F1-9807-05721323BB60}" dt="2021-11-09T18:12:03.476" v="85" actId="478"/>
          <ac:spMkLst>
            <pc:docMk/>
            <pc:sldMk cId="491259336" sldId="259"/>
            <ac:spMk id="10" creationId="{302B4C2C-0696-402B-B0EB-4CA77863EDE3}"/>
          </ac:spMkLst>
        </pc:spChg>
        <pc:spChg chg="add del mod">
          <ac:chgData name="Andrew Jones" userId="2df0d7158aff2b94" providerId="LiveId" clId="{B6E634F4-D54D-44F1-9807-05721323BB60}" dt="2021-11-09T18:12:53.779" v="91" actId="478"/>
          <ac:spMkLst>
            <pc:docMk/>
            <pc:sldMk cId="491259336" sldId="259"/>
            <ac:spMk id="11" creationId="{173B3A8E-1796-43A0-94EA-B8DCA37CAC68}"/>
          </ac:spMkLst>
        </pc:spChg>
        <pc:picChg chg="del">
          <ac:chgData name="Andrew Jones" userId="2df0d7158aff2b94" providerId="LiveId" clId="{B6E634F4-D54D-44F1-9807-05721323BB60}" dt="2021-11-09T18:11:28.934" v="81" actId="478"/>
          <ac:picMkLst>
            <pc:docMk/>
            <pc:sldMk cId="491259336" sldId="259"/>
            <ac:picMk id="5" creationId="{5CBB0DC7-098A-4F5D-924F-E1E136414180}"/>
          </ac:picMkLst>
        </pc:picChg>
      </pc:sldChg>
      <pc:sldChg chg="addSp delSp modSp mod setBg">
        <pc:chgData name="Andrew Jones" userId="2df0d7158aff2b94" providerId="LiveId" clId="{B6E634F4-D54D-44F1-9807-05721323BB60}" dt="2021-11-09T18:17:14.414" v="116" actId="14100"/>
        <pc:sldMkLst>
          <pc:docMk/>
          <pc:sldMk cId="4161465003" sldId="260"/>
        </pc:sldMkLst>
        <pc:spChg chg="mod">
          <ac:chgData name="Andrew Jones" userId="2df0d7158aff2b94" providerId="LiveId" clId="{B6E634F4-D54D-44F1-9807-05721323BB60}" dt="2021-11-09T18:14:47.003" v="101" actId="1076"/>
          <ac:spMkLst>
            <pc:docMk/>
            <pc:sldMk cId="4161465003" sldId="260"/>
            <ac:spMk id="6" creationId="{96456921-5F91-44E6-93E1-375FB5A950EB}"/>
          </ac:spMkLst>
        </pc:spChg>
        <pc:spChg chg="add del mod ord">
          <ac:chgData name="Andrew Jones" userId="2df0d7158aff2b94" providerId="LiveId" clId="{B6E634F4-D54D-44F1-9807-05721323BB60}" dt="2021-11-09T18:17:14.414" v="116" actId="14100"/>
          <ac:spMkLst>
            <pc:docMk/>
            <pc:sldMk cId="4161465003" sldId="260"/>
            <ac:spMk id="7" creationId="{935092C6-1626-41DD-82AB-C39E6334DAB4}"/>
          </ac:spMkLst>
        </pc:spChg>
        <pc:picChg chg="del">
          <ac:chgData name="Andrew Jones" userId="2df0d7158aff2b94" providerId="LiveId" clId="{B6E634F4-D54D-44F1-9807-05721323BB60}" dt="2021-11-09T18:14:17.118" v="96" actId="478"/>
          <ac:picMkLst>
            <pc:docMk/>
            <pc:sldMk cId="4161465003" sldId="260"/>
            <ac:picMk id="5" creationId="{5CBB0DC7-098A-4F5D-924F-E1E13641418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5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5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9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8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3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2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9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9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E8910-4ECD-4038-A7B4-6EA936271C36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1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6456921-5F91-44E6-93E1-375FB5A950EB}"/>
              </a:ext>
            </a:extLst>
          </p:cNvPr>
          <p:cNvSpPr txBox="1"/>
          <p:nvPr/>
        </p:nvSpPr>
        <p:spPr>
          <a:xfrm>
            <a:off x="216935" y="160266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/>
                </a:solidFill>
                <a:latin typeface="Grandview" panose="020B0502040204020203" pitchFamily="34" charset="0"/>
              </a:rPr>
              <a:t>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5092C6-1626-41DD-82AB-C39E6334DAB4}"/>
              </a:ext>
            </a:extLst>
          </p:cNvPr>
          <p:cNvSpPr/>
          <p:nvPr/>
        </p:nvSpPr>
        <p:spPr>
          <a:xfrm>
            <a:off x="0" y="4932727"/>
            <a:ext cx="9144000" cy="100842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3000">
                <a:schemeClr val="tx1">
                  <a:alpha val="33000"/>
                </a:schemeClr>
              </a:gs>
              <a:gs pos="67000">
                <a:schemeClr val="tx1">
                  <a:alpha val="67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2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5092C6-1626-41DD-82AB-C39E6334DAB4}"/>
              </a:ext>
            </a:extLst>
          </p:cNvPr>
          <p:cNvSpPr/>
          <p:nvPr/>
        </p:nvSpPr>
        <p:spPr>
          <a:xfrm>
            <a:off x="0" y="5192785"/>
            <a:ext cx="9144000" cy="1665215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3000">
                <a:schemeClr val="tx1">
                  <a:alpha val="33000"/>
                </a:schemeClr>
              </a:gs>
              <a:gs pos="67000">
                <a:schemeClr val="tx1">
                  <a:alpha val="67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456921-5F91-44E6-93E1-375FB5A950EB}"/>
              </a:ext>
            </a:extLst>
          </p:cNvPr>
          <p:cNvSpPr txBox="1"/>
          <p:nvPr/>
        </p:nvSpPr>
        <p:spPr>
          <a:xfrm>
            <a:off x="595591" y="5965448"/>
            <a:ext cx="795281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 &amp; </a:t>
            </a:r>
            <a:r>
              <a:rPr kumimoji="0" lang="en-US" sz="2800" b="1" i="0" u="none" strike="noStrike" kern="1200" cap="all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: A Story of Conflict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First Samuel 25</a:t>
            </a:r>
          </a:p>
        </p:txBody>
      </p:sp>
    </p:spTree>
    <p:extLst>
      <p:ext uri="{BB962C8B-B14F-4D97-AF65-F5344CB8AC3E}">
        <p14:creationId xmlns:p14="http://schemas.microsoft.com/office/powerpoint/2010/main" val="416146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6456921-5F91-44E6-93E1-375FB5A950EB}"/>
              </a:ext>
            </a:extLst>
          </p:cNvPr>
          <p:cNvSpPr txBox="1"/>
          <p:nvPr/>
        </p:nvSpPr>
        <p:spPr>
          <a:xfrm>
            <a:off x="595591" y="5965448"/>
            <a:ext cx="795281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 &amp; </a:t>
            </a:r>
            <a:r>
              <a:rPr kumimoji="0" lang="en-US" sz="2800" b="1" i="0" u="none" strike="noStrike" kern="1200" cap="all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: A Story of Conflict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First Samuel 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EA272-0B42-40F6-8EE1-EA303633D367}"/>
              </a:ext>
            </a:extLst>
          </p:cNvPr>
          <p:cNvSpPr txBox="1"/>
          <p:nvPr/>
        </p:nvSpPr>
        <p:spPr>
          <a:xfrm>
            <a:off x="595590" y="1499813"/>
            <a:ext cx="795281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3200" b="1" cap="all" spc="300" dirty="0" err="1">
                <a:solidFill>
                  <a:schemeClr val="bg1"/>
                </a:solidFill>
                <a:latin typeface="Grandview" panose="020B0502040204020203" pitchFamily="34" charset="0"/>
              </a:rPr>
              <a:t>Nabal</a:t>
            </a:r>
            <a:endParaRPr lang="en-US" sz="3200" b="1" cap="all" spc="300" dirty="0">
              <a:solidFill>
                <a:schemeClr val="bg1"/>
              </a:solidFill>
              <a:latin typeface="Grandview" panose="020B0502040204020203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spc="300" dirty="0">
                <a:solidFill>
                  <a:srgbClr val="FFC000"/>
                </a:solidFill>
                <a:latin typeface="Grandview" panose="020B0502040204020203" pitchFamily="34" charset="0"/>
              </a:rPr>
              <a:t>Ungrateful</a:t>
            </a:r>
          </a:p>
          <a:p>
            <a:pPr>
              <a:spcBef>
                <a:spcPts val="1200"/>
              </a:spcBef>
            </a:pPr>
            <a:r>
              <a:rPr lang="en-US" sz="2800" spc="300" dirty="0">
                <a:solidFill>
                  <a:srgbClr val="FFC000"/>
                </a:solidFill>
                <a:latin typeface="Grandview" panose="020B0502040204020203" pitchFamily="34" charset="0"/>
              </a:rPr>
              <a:t>Needlessly insulting</a:t>
            </a:r>
          </a:p>
          <a:p>
            <a:pPr>
              <a:spcBef>
                <a:spcPts val="1200"/>
              </a:spcBef>
            </a:pPr>
            <a:r>
              <a:rPr lang="en-US" sz="2800" spc="300" dirty="0">
                <a:solidFill>
                  <a:srgbClr val="FFC000"/>
                </a:solidFill>
                <a:latin typeface="Grandview" panose="020B0502040204020203" pitchFamily="34" charset="0"/>
              </a:rPr>
              <a:t>Refuses to listen</a:t>
            </a:r>
          </a:p>
          <a:p>
            <a:pPr>
              <a:spcBef>
                <a:spcPts val="1200"/>
              </a:spcBef>
            </a:pPr>
            <a:r>
              <a:rPr lang="en-US" sz="2800" spc="300" dirty="0">
                <a:solidFill>
                  <a:srgbClr val="FFC000"/>
                </a:solidFill>
                <a:latin typeface="Grandview" panose="020B0502040204020203" pitchFamily="34" charset="0"/>
              </a:rPr>
              <a:t>Can’t process adversity</a:t>
            </a:r>
          </a:p>
        </p:txBody>
      </p:sp>
    </p:spTree>
    <p:extLst>
      <p:ext uri="{BB962C8B-B14F-4D97-AF65-F5344CB8AC3E}">
        <p14:creationId xmlns:p14="http://schemas.microsoft.com/office/powerpoint/2010/main" val="206445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A9AE0CE-DBC6-409D-9EF3-FF824BCEB53A}"/>
              </a:ext>
            </a:extLst>
          </p:cNvPr>
          <p:cNvSpPr txBox="1"/>
          <p:nvPr/>
        </p:nvSpPr>
        <p:spPr>
          <a:xfrm>
            <a:off x="608189" y="1499813"/>
            <a:ext cx="792762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Justifiably angry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Listens to good advice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Honors God for second chance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Leaves vengeance to God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456921-5F91-44E6-93E1-375FB5A950EB}"/>
              </a:ext>
            </a:extLst>
          </p:cNvPr>
          <p:cNvSpPr txBox="1"/>
          <p:nvPr/>
        </p:nvSpPr>
        <p:spPr>
          <a:xfrm>
            <a:off x="595591" y="5965448"/>
            <a:ext cx="795281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 &amp; </a:t>
            </a:r>
            <a:r>
              <a:rPr kumimoji="0" lang="en-US" sz="2800" b="1" i="0" u="none" strike="noStrike" kern="1200" cap="all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: A Story of Conflict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First Samuel 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EA272-0B42-40F6-8EE1-EA303633D367}"/>
              </a:ext>
            </a:extLst>
          </p:cNvPr>
          <p:cNvSpPr txBox="1"/>
          <p:nvPr/>
        </p:nvSpPr>
        <p:spPr>
          <a:xfrm>
            <a:off x="595591" y="1499813"/>
            <a:ext cx="2181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30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endParaRPr kumimoji="0" lang="en-US" sz="3200" b="1" i="0" u="none" strike="noStrike" kern="1200" cap="all" spc="30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Grandview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84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1EEBA1B-F2CF-4B32-9160-8C72BA577A44}"/>
              </a:ext>
            </a:extLst>
          </p:cNvPr>
          <p:cNvSpPr txBox="1"/>
          <p:nvPr/>
        </p:nvSpPr>
        <p:spPr>
          <a:xfrm>
            <a:off x="595591" y="1499813"/>
            <a:ext cx="792762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Abigail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Selfless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Humble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A peacemaker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Wise in dealing with imperfect people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9AE0CE-DBC6-409D-9EF3-FF824BCEB53A}"/>
              </a:ext>
            </a:extLst>
          </p:cNvPr>
          <p:cNvSpPr txBox="1"/>
          <p:nvPr/>
        </p:nvSpPr>
        <p:spPr>
          <a:xfrm>
            <a:off x="6811863" y="1499813"/>
            <a:ext cx="1736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30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456921-5F91-44E6-93E1-375FB5A950EB}"/>
              </a:ext>
            </a:extLst>
          </p:cNvPr>
          <p:cNvSpPr txBox="1"/>
          <p:nvPr/>
        </p:nvSpPr>
        <p:spPr>
          <a:xfrm>
            <a:off x="595591" y="5965448"/>
            <a:ext cx="795281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David &amp; </a:t>
            </a:r>
            <a:r>
              <a:rPr kumimoji="0" lang="en-US" sz="2800" b="1" i="0" u="none" strike="noStrike" kern="1200" cap="all" spc="3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r>
              <a:rPr kumimoji="0" lang="en-US" sz="2800" b="1" i="0" u="none" strike="noStrike" kern="1200" cap="all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: A Story of Conflict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First Samuel 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1EA272-0B42-40F6-8EE1-EA303633D367}"/>
              </a:ext>
            </a:extLst>
          </p:cNvPr>
          <p:cNvSpPr txBox="1"/>
          <p:nvPr/>
        </p:nvSpPr>
        <p:spPr>
          <a:xfrm>
            <a:off x="595591" y="1499813"/>
            <a:ext cx="2181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spc="30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randview" panose="020B0502040204020203" pitchFamily="34" charset="0"/>
                <a:ea typeface="+mn-ea"/>
                <a:cs typeface="+mn-cs"/>
              </a:rPr>
              <a:t>Nabal</a:t>
            </a:r>
            <a:endParaRPr kumimoji="0" lang="en-US" sz="3200" b="1" i="0" u="none" strike="noStrike" kern="1200" cap="all" spc="30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Grandview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25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sic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c" id="{BC84A294-F40A-4132-8190-3DA6049E3B79}" vid="{9F1D4425-69FD-4AD8-B7D1-982D804F65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31</TotalTime>
  <Words>85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Grandview</vt:lpstr>
      <vt:lpstr>Basic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Jones</dc:creator>
  <cp:lastModifiedBy>Andrew Jones</cp:lastModifiedBy>
  <cp:revision>3</cp:revision>
  <dcterms:created xsi:type="dcterms:W3CDTF">2021-07-11T09:51:43Z</dcterms:created>
  <dcterms:modified xsi:type="dcterms:W3CDTF">2021-11-09T18:17:31Z</dcterms:modified>
</cp:coreProperties>
</file>