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60" r:id="rId4"/>
    <p:sldId id="259" r:id="rId5"/>
    <p:sldId id="257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259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54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59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46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78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31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21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6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395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9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E8910-4ECD-4038-A7B4-6EA936271C36}" type="datetimeFigureOut">
              <a:rPr lang="en-US" smtClean="0"/>
              <a:t>10/10/2020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C084-8D18-4B74-A9EC-ECB2D1F72E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18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C8F0F56-2E4B-4ADF-B3C4-7AF8744B40A6}"/>
              </a:ext>
            </a:extLst>
          </p:cNvPr>
          <p:cNvSpPr txBox="1"/>
          <p:nvPr/>
        </p:nvSpPr>
        <p:spPr>
          <a:xfrm>
            <a:off x="201335" y="15100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30776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DE42F5-4B2D-41E2-9524-2B195936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915424-633F-4684-A24A-AF15B788B83A}"/>
              </a:ext>
            </a:extLst>
          </p:cNvPr>
          <p:cNvSpPr txBox="1"/>
          <p:nvPr/>
        </p:nvSpPr>
        <p:spPr>
          <a:xfrm>
            <a:off x="2083176" y="1073791"/>
            <a:ext cx="49776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Are you </a:t>
            </a:r>
            <a:r>
              <a:rPr lang="en-US" sz="3600" b="1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happy</a:t>
            </a:r>
            <a:r>
              <a:rPr lang="en-US" sz="3600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?</a:t>
            </a:r>
          </a:p>
          <a:p>
            <a:pPr algn="ctr"/>
            <a:endParaRPr lang="en-US" sz="3600" cap="all" spc="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lawik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25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DE42F5-4B2D-41E2-9524-2B195936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915424-633F-4684-A24A-AF15B788B83A}"/>
              </a:ext>
            </a:extLst>
          </p:cNvPr>
          <p:cNvSpPr txBox="1"/>
          <p:nvPr/>
        </p:nvSpPr>
        <p:spPr>
          <a:xfrm>
            <a:off x="1986195" y="1073791"/>
            <a:ext cx="517160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happy</a:t>
            </a: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all" spc="60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lawik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all" spc="6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joyful</a:t>
            </a: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all" spc="60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lawik" panose="020B050204020402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9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DE42F5-4B2D-41E2-9524-2B195936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915424-633F-4684-A24A-AF15B788B83A}"/>
              </a:ext>
            </a:extLst>
          </p:cNvPr>
          <p:cNvSpPr txBox="1"/>
          <p:nvPr/>
        </p:nvSpPr>
        <p:spPr>
          <a:xfrm>
            <a:off x="1692044" y="1073791"/>
            <a:ext cx="575991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happy</a:t>
            </a: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all" spc="60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lawik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joyful</a:t>
            </a: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all" spc="60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lawik" panose="020B0502040204020203" pitchFamily="34" charset="0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content</a:t>
            </a:r>
            <a:r>
              <a:rPr kumimoji="0" lang="en-US" sz="3600" b="0" i="0" u="none" strike="noStrike" kern="1200" cap="all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010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DE42F5-4B2D-41E2-9524-2B195936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915424-633F-4684-A24A-AF15B788B83A}"/>
              </a:ext>
            </a:extLst>
          </p:cNvPr>
          <p:cNvSpPr txBox="1"/>
          <p:nvPr/>
        </p:nvSpPr>
        <p:spPr>
          <a:xfrm>
            <a:off x="2071155" y="5956183"/>
            <a:ext cx="5001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u="none" strike="noStrike" kern="1200" spc="6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u="none" strike="noStrike" kern="1200" spc="6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content</a:t>
            </a:r>
            <a:r>
              <a:rPr kumimoji="0" lang="en-US" sz="3600" b="0" u="none" strike="noStrike" kern="1200" spc="600" normalizeH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F9A20C-FFA2-4B21-997A-7F8EAF902D87}"/>
              </a:ext>
            </a:extLst>
          </p:cNvPr>
          <p:cNvSpPr txBox="1"/>
          <p:nvPr/>
        </p:nvSpPr>
        <p:spPr>
          <a:xfrm>
            <a:off x="746273" y="795872"/>
            <a:ext cx="7651454" cy="3949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potential barriers to </a:t>
            </a:r>
            <a:r>
              <a:rPr lang="en-US" sz="32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contentment</a:t>
            </a:r>
          </a:p>
          <a:p>
            <a:pPr algn="ctr"/>
            <a:endParaRPr 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lawik" panose="020B0502040204020203" pitchFamily="34" charset="0"/>
            </a:endParaRPr>
          </a:p>
          <a:p>
            <a:pPr algn="ctr">
              <a:spcBef>
                <a:spcPts val="2000"/>
              </a:spcBef>
            </a:pPr>
            <a:r>
              <a:rPr lang="en-US" sz="4000" b="1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Expectation</a:t>
            </a:r>
          </a:p>
          <a:p>
            <a:pPr algn="ctr">
              <a:spcBef>
                <a:spcPts val="3000"/>
              </a:spcBef>
            </a:pPr>
            <a:r>
              <a:rPr lang="en-US" sz="4000" b="1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Comparison</a:t>
            </a:r>
          </a:p>
          <a:p>
            <a:pPr algn="ctr">
              <a:spcBef>
                <a:spcPts val="3000"/>
              </a:spcBef>
            </a:pPr>
            <a:r>
              <a:rPr lang="en-US" sz="4000" b="1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Entitlement</a:t>
            </a:r>
          </a:p>
        </p:txBody>
      </p:sp>
    </p:spTree>
    <p:extLst>
      <p:ext uri="{BB962C8B-B14F-4D97-AF65-F5344CB8AC3E}">
        <p14:creationId xmlns:p14="http://schemas.microsoft.com/office/powerpoint/2010/main" val="297762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DE42F5-4B2D-41E2-9524-2B195936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915424-633F-4684-A24A-AF15B788B83A}"/>
              </a:ext>
            </a:extLst>
          </p:cNvPr>
          <p:cNvSpPr txBox="1"/>
          <p:nvPr/>
        </p:nvSpPr>
        <p:spPr>
          <a:xfrm>
            <a:off x="2071155" y="5956183"/>
            <a:ext cx="5001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are you </a:t>
            </a:r>
            <a:r>
              <a:rPr kumimoji="0" lang="en-US" sz="3600" b="1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content</a:t>
            </a:r>
            <a:r>
              <a:rPr kumimoji="0" lang="en-US" sz="36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lawik" panose="020B0502040204020203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27E4E5-1F4A-4603-B4D9-F42C0C969691}"/>
              </a:ext>
            </a:extLst>
          </p:cNvPr>
          <p:cNvSpPr txBox="1"/>
          <p:nvPr/>
        </p:nvSpPr>
        <p:spPr>
          <a:xfrm>
            <a:off x="507534" y="392769"/>
            <a:ext cx="812893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Though the fig tree may not blossom, nor 	fruit be on the vines;</a:t>
            </a:r>
          </a:p>
          <a:p>
            <a:pPr>
              <a:spcBef>
                <a:spcPts val="1200"/>
              </a:spcBef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Though the labor of the olive may fail, and 	the fields yield no food;</a:t>
            </a:r>
          </a:p>
          <a:p>
            <a:pPr>
              <a:spcBef>
                <a:spcPts val="1200"/>
              </a:spcBef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Though the flock may be cut off from the 	fold, and there be no herd in the stalls—</a:t>
            </a:r>
          </a:p>
          <a:p>
            <a:pPr>
              <a:spcBef>
                <a:spcPts val="1200"/>
              </a:spcBef>
            </a:pP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Yet I will rejoice in the Lord, I will joy in the 	God of my salvation.</a:t>
            </a:r>
          </a:p>
          <a:p>
            <a:pPr algn="r"/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lawik" panose="020B0502040204020203" pitchFamily="34" charset="0"/>
            </a:endParaRPr>
          </a:p>
          <a:p>
            <a:pPr algn="r"/>
            <a:r>
              <a:rPr lang="en-US" sz="3200" cap="all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Habakkuk</a:t>
            </a:r>
            <a:r>
              <a:rPr lang="en-US" sz="32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lawik" panose="020B0502040204020203" pitchFamily="34" charset="0"/>
              </a:rPr>
              <a:t> 3:17-18</a:t>
            </a:r>
          </a:p>
        </p:txBody>
      </p:sp>
    </p:spTree>
    <p:extLst>
      <p:ext uri="{BB962C8B-B14F-4D97-AF65-F5344CB8AC3E}">
        <p14:creationId xmlns:p14="http://schemas.microsoft.com/office/powerpoint/2010/main" val="190462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asic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c" id="{BC84A294-F40A-4132-8190-3DA6049E3B79}" vid="{9F1D4425-69FD-4AD8-B7D1-982D804F65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33</TotalTime>
  <Words>115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Selawik</vt:lpstr>
      <vt:lpstr>Basic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Jones</dc:creator>
  <cp:lastModifiedBy>Andrew Jones</cp:lastModifiedBy>
  <cp:revision>5</cp:revision>
  <dcterms:created xsi:type="dcterms:W3CDTF">2019-09-08T20:09:49Z</dcterms:created>
  <dcterms:modified xsi:type="dcterms:W3CDTF">2020-10-10T19:48:53Z</dcterms:modified>
</cp:coreProperties>
</file>