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60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59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5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9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780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3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2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9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9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E8910-4ECD-4038-A7B4-6EA936271C36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1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5CE5B7-F82C-4B6E-8259-2799B931C40C}"/>
              </a:ext>
            </a:extLst>
          </p:cNvPr>
          <p:cNvSpPr txBox="1"/>
          <p:nvPr/>
        </p:nvSpPr>
        <p:spPr>
          <a:xfrm>
            <a:off x="360727" y="343949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47231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406C86-C39E-48A9-8652-655DCA8A51FB}"/>
              </a:ext>
            </a:extLst>
          </p:cNvPr>
          <p:cNvSpPr txBox="1"/>
          <p:nvPr/>
        </p:nvSpPr>
        <p:spPr>
          <a:xfrm>
            <a:off x="2754159" y="5645791"/>
            <a:ext cx="62147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The Problem of Pride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James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DE908-F634-4981-99BF-B8163AAD20B6}"/>
              </a:ext>
            </a:extLst>
          </p:cNvPr>
          <p:cNvSpPr txBox="1"/>
          <p:nvPr/>
        </p:nvSpPr>
        <p:spPr>
          <a:xfrm>
            <a:off x="326618" y="260059"/>
            <a:ext cx="84907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Pride prevents us from                  fulfilling the will of God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Tx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 panose="02020502060401020303" pitchFamily="18" charset="0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WORLDLINESS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(4:1-5) </a:t>
            </a:r>
          </a:p>
          <a:p>
            <a:pPr lvl="1">
              <a:spcBef>
                <a:spcPts val="1200"/>
              </a:spcBef>
              <a:buClr>
                <a:schemeClr val="accent4"/>
              </a:buClr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We think we deserve more than what we have</a:t>
            </a:r>
          </a:p>
        </p:txBody>
      </p:sp>
    </p:spTree>
    <p:extLst>
      <p:ext uri="{BB962C8B-B14F-4D97-AF65-F5344CB8AC3E}">
        <p14:creationId xmlns:p14="http://schemas.microsoft.com/office/powerpoint/2010/main" val="657619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406C86-C39E-48A9-8652-655DCA8A51FB}"/>
              </a:ext>
            </a:extLst>
          </p:cNvPr>
          <p:cNvSpPr txBox="1"/>
          <p:nvPr/>
        </p:nvSpPr>
        <p:spPr>
          <a:xfrm>
            <a:off x="2754159" y="5645791"/>
            <a:ext cx="62147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The Problem of Pride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James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DE908-F634-4981-99BF-B8163AAD20B6}"/>
              </a:ext>
            </a:extLst>
          </p:cNvPr>
          <p:cNvSpPr txBox="1"/>
          <p:nvPr/>
        </p:nvSpPr>
        <p:spPr>
          <a:xfrm>
            <a:off x="326618" y="260059"/>
            <a:ext cx="849076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Pride prevents us from                  fulfilling the will of God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 panose="02020502060401020303" pitchFamily="18" charset="0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WORLDLINESS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(4:1-5)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UNGODLY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JUDGMENT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(4:11-12)</a:t>
            </a:r>
          </a:p>
          <a:p>
            <a:pPr lvl="1">
              <a:spcBef>
                <a:spcPts val="1200"/>
              </a:spcBef>
              <a:buClr>
                <a:srgbClr val="FFC000"/>
              </a:buClr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We think we have the right to judge</a:t>
            </a:r>
          </a:p>
        </p:txBody>
      </p:sp>
    </p:spTree>
    <p:extLst>
      <p:ext uri="{BB962C8B-B14F-4D97-AF65-F5344CB8AC3E}">
        <p14:creationId xmlns:p14="http://schemas.microsoft.com/office/powerpoint/2010/main" val="448807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406C86-C39E-48A9-8652-655DCA8A51FB}"/>
              </a:ext>
            </a:extLst>
          </p:cNvPr>
          <p:cNvSpPr txBox="1"/>
          <p:nvPr/>
        </p:nvSpPr>
        <p:spPr>
          <a:xfrm>
            <a:off x="2754159" y="5645791"/>
            <a:ext cx="62147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The Problem of Pride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James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DE908-F634-4981-99BF-B8163AAD20B6}"/>
              </a:ext>
            </a:extLst>
          </p:cNvPr>
          <p:cNvSpPr txBox="1"/>
          <p:nvPr/>
        </p:nvSpPr>
        <p:spPr>
          <a:xfrm>
            <a:off x="326618" y="260059"/>
            <a:ext cx="84907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Pride prevents us from                  fulfilling the will of God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 panose="02020502060401020303" pitchFamily="18" charset="0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WORLDLINESS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(4:1-5)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UNGODLY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JUDGMENT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(4:11-12)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PROCRASTINATION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(4:13-17)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	We think we will have time for all our plans</a:t>
            </a:r>
          </a:p>
        </p:txBody>
      </p:sp>
    </p:spTree>
    <p:extLst>
      <p:ext uri="{BB962C8B-B14F-4D97-AF65-F5344CB8AC3E}">
        <p14:creationId xmlns:p14="http://schemas.microsoft.com/office/powerpoint/2010/main" val="2909740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406C86-C39E-48A9-8652-655DCA8A51FB}"/>
              </a:ext>
            </a:extLst>
          </p:cNvPr>
          <p:cNvSpPr txBox="1"/>
          <p:nvPr/>
        </p:nvSpPr>
        <p:spPr>
          <a:xfrm>
            <a:off x="2754159" y="5645791"/>
            <a:ext cx="62147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The Problem of Pride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James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DE908-F634-4981-99BF-B8163AAD20B6}"/>
              </a:ext>
            </a:extLst>
          </p:cNvPr>
          <p:cNvSpPr txBox="1"/>
          <p:nvPr/>
        </p:nvSpPr>
        <p:spPr>
          <a:xfrm>
            <a:off x="326618" y="260059"/>
            <a:ext cx="84907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Pride prevents us from                  fulfilling the will of God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erpetua" panose="02020502060401020303" pitchFamily="18" charset="0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WORLDLINESS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(4:1-5)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UNGODLY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JUDGMENT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(4:11-12)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It leads to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PROCRASTINATION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(4:13-17)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C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The only solution to pride is                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HUMILITY BEFORE GOD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rpetua" panose="02020502060401020303" pitchFamily="18" charset="0"/>
                <a:ea typeface="+mn-ea"/>
                <a:cs typeface="+mn-cs"/>
              </a:rPr>
              <a:t> (4:6-10)</a:t>
            </a:r>
          </a:p>
        </p:txBody>
      </p:sp>
    </p:spTree>
    <p:extLst>
      <p:ext uri="{BB962C8B-B14F-4D97-AF65-F5344CB8AC3E}">
        <p14:creationId xmlns:p14="http://schemas.microsoft.com/office/powerpoint/2010/main" val="260057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sic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c" id="{BC84A294-F40A-4132-8190-3DA6049E3B79}" vid="{9F1D4425-69FD-4AD8-B7D1-982D804F65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</TotalTime>
  <Words>167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Perpetua</vt:lpstr>
      <vt:lpstr>Wingdings</vt:lpstr>
      <vt:lpstr>Basic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Jones</dc:creator>
  <cp:lastModifiedBy>Andrew Jones</cp:lastModifiedBy>
  <cp:revision>2</cp:revision>
  <dcterms:created xsi:type="dcterms:W3CDTF">2020-11-08T13:16:35Z</dcterms:created>
  <dcterms:modified xsi:type="dcterms:W3CDTF">2020-11-08T13:27:26Z</dcterms:modified>
</cp:coreProperties>
</file>