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sldIdLst>
    <p:sldId id="308" r:id="rId2"/>
    <p:sldId id="256" r:id="rId3"/>
    <p:sldId id="307" r:id="rId4"/>
    <p:sldId id="286" r:id="rId5"/>
    <p:sldId id="291" r:id="rId6"/>
    <p:sldId id="257" r:id="rId7"/>
    <p:sldId id="292" r:id="rId8"/>
    <p:sldId id="293" r:id="rId9"/>
    <p:sldId id="294" r:id="rId10"/>
    <p:sldId id="258" r:id="rId11"/>
    <p:sldId id="295" r:id="rId12"/>
    <p:sldId id="259" r:id="rId13"/>
    <p:sldId id="260" r:id="rId14"/>
    <p:sldId id="296" r:id="rId15"/>
    <p:sldId id="261" r:id="rId16"/>
    <p:sldId id="263" r:id="rId17"/>
    <p:sldId id="262" r:id="rId18"/>
    <p:sldId id="287" r:id="rId19"/>
    <p:sldId id="309" r:id="rId20"/>
    <p:sldId id="264" r:id="rId21"/>
    <p:sldId id="266" r:id="rId22"/>
    <p:sldId id="268" r:id="rId23"/>
    <p:sldId id="298" r:id="rId24"/>
    <p:sldId id="299" r:id="rId25"/>
    <p:sldId id="269" r:id="rId26"/>
    <p:sldId id="300" r:id="rId27"/>
    <p:sldId id="270" r:id="rId28"/>
    <p:sldId id="271" r:id="rId29"/>
    <p:sldId id="301" r:id="rId30"/>
    <p:sldId id="272" r:id="rId31"/>
    <p:sldId id="273" r:id="rId32"/>
    <p:sldId id="274" r:id="rId33"/>
    <p:sldId id="275" r:id="rId34"/>
    <p:sldId id="302" r:id="rId35"/>
    <p:sldId id="276" r:id="rId36"/>
    <p:sldId id="277" r:id="rId37"/>
    <p:sldId id="278" r:id="rId38"/>
    <p:sldId id="288" r:id="rId39"/>
    <p:sldId id="303" r:id="rId40"/>
    <p:sldId id="279" r:id="rId41"/>
    <p:sldId id="280" r:id="rId42"/>
    <p:sldId id="304" r:id="rId43"/>
    <p:sldId id="281" r:id="rId44"/>
    <p:sldId id="282" r:id="rId45"/>
    <p:sldId id="305" r:id="rId46"/>
    <p:sldId id="283" r:id="rId47"/>
    <p:sldId id="289" r:id="rId48"/>
    <p:sldId id="285" r:id="rId49"/>
    <p:sldId id="284" r:id="rId50"/>
    <p:sldId id="290" r:id="rId51"/>
    <p:sldId id="306"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99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07"/>
    <p:restoredTop sz="94592"/>
  </p:normalViewPr>
  <p:slideViewPr>
    <p:cSldViewPr snapToGrid="0" snapToObjects="1">
      <p:cViewPr>
        <p:scale>
          <a:sx n="160" d="100"/>
          <a:sy n="160" d="100"/>
        </p:scale>
        <p:origin x="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ED5FA6-2476-7049-BF9C-04F33311EE65}" type="datetimeFigureOut">
              <a:rPr lang="en-US" smtClean="0"/>
              <a:t>7/13/19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4AF88F-187E-E84D-AE88-47A648D1B257}" type="slidenum">
              <a:rPr lang="en-US" smtClean="0"/>
              <a:t>‹#›</a:t>
            </a:fld>
            <a:endParaRPr lang="en-US"/>
          </a:p>
        </p:txBody>
      </p:sp>
    </p:spTree>
    <p:extLst>
      <p:ext uri="{BB962C8B-B14F-4D97-AF65-F5344CB8AC3E}">
        <p14:creationId xmlns:p14="http://schemas.microsoft.com/office/powerpoint/2010/main" val="1125552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89BE1D-230B-054F-8C17-D30067AB7B06}" type="slidenum">
              <a:rPr lang="en-US" smtClean="0"/>
              <a:t>1</a:t>
            </a:fld>
            <a:endParaRPr lang="en-US"/>
          </a:p>
        </p:txBody>
      </p:sp>
    </p:spTree>
    <p:extLst>
      <p:ext uri="{BB962C8B-B14F-4D97-AF65-F5344CB8AC3E}">
        <p14:creationId xmlns:p14="http://schemas.microsoft.com/office/powerpoint/2010/main" val="329003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760201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280537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2047939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1567058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3206498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965487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2805033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4172332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1247362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1229722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D39E931-C4FD-0E4F-A11C-3DBEA0E74DE4}" type="datetimeFigureOut">
              <a:rPr lang="en-US" smtClean="0"/>
              <a:t>7/13/19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84E0C5F-51CE-D74F-B965-75F655BCED2F}" type="slidenum">
              <a:rPr lang="en-US" smtClean="0"/>
              <a:t>‹#›</a:t>
            </a:fld>
            <a:endParaRPr lang="en-US"/>
          </a:p>
        </p:txBody>
      </p:sp>
    </p:spTree>
    <p:extLst>
      <p:ext uri="{BB962C8B-B14F-4D97-AF65-F5344CB8AC3E}">
        <p14:creationId xmlns:p14="http://schemas.microsoft.com/office/powerpoint/2010/main" val="2853868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745C073E-07BE-A847-8D4D-17BF8B70EF41}"/>
              </a:ext>
            </a:extLst>
          </p:cNvPr>
          <p:cNvPicPr>
            <a:picLocks noChangeAspect="1"/>
          </p:cNvPicPr>
          <p:nvPr userDrawn="1"/>
        </p:nvPicPr>
        <p:blipFill>
          <a:blip r:embed="rId13"/>
          <a:stretch>
            <a:fillRect/>
          </a:stretch>
        </p:blipFill>
        <p:spPr>
          <a:xfrm>
            <a:off x="0" y="0"/>
            <a:ext cx="9144000" cy="6858000"/>
          </a:xfrm>
          <a:prstGeom prst="rect">
            <a:avLst/>
          </a:prstGeom>
        </p:spPr>
      </p:pic>
      <p:sp>
        <p:nvSpPr>
          <p:cNvPr id="39" name="TextBox 38">
            <a:extLst>
              <a:ext uri="{FF2B5EF4-FFF2-40B4-BE49-F238E27FC236}">
                <a16:creationId xmlns:a16="http://schemas.microsoft.com/office/drawing/2014/main" id="{1163494B-FF72-4B4E-8E8A-5E5CE4E08DC5}"/>
              </a:ext>
            </a:extLst>
          </p:cNvPr>
          <p:cNvSpPr txBox="1"/>
          <p:nvPr userDrawn="1"/>
        </p:nvSpPr>
        <p:spPr>
          <a:xfrm>
            <a:off x="5943600" y="1600201"/>
            <a:ext cx="2100263" cy="307777"/>
          </a:xfrm>
          <a:prstGeom prst="rect">
            <a:avLst/>
          </a:prstGeom>
          <a:noFill/>
        </p:spPr>
        <p:txBody>
          <a:bodyPr wrap="square" rtlCol="0">
            <a:spAutoFit/>
          </a:bodyPr>
          <a:lstStyle/>
          <a:p>
            <a:pPr algn="l"/>
            <a:r>
              <a:rPr lang="en-US" sz="1400" dirty="0"/>
              <a:t>John 3:16</a:t>
            </a:r>
          </a:p>
        </p:txBody>
      </p:sp>
    </p:spTree>
    <p:extLst>
      <p:ext uri="{BB962C8B-B14F-4D97-AF65-F5344CB8AC3E}">
        <p14:creationId xmlns:p14="http://schemas.microsoft.com/office/powerpoint/2010/main" val="2556476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1125B3-D88C-9A43-B5FF-896AED87119C}"/>
              </a:ext>
            </a:extLst>
          </p:cNvPr>
          <p:cNvPicPr>
            <a:picLocks noChangeAspect="1"/>
          </p:cNvPicPr>
          <p:nvPr/>
        </p:nvPicPr>
        <p:blipFill rotWithShape="1">
          <a:blip r:embed="rId3"/>
          <a:srcRect t="27869"/>
          <a:stretch/>
        </p:blipFill>
        <p:spPr>
          <a:xfrm>
            <a:off x="0" y="0"/>
            <a:ext cx="9144000" cy="2878111"/>
          </a:xfrm>
          <a:prstGeom prst="rect">
            <a:avLst/>
          </a:prstGeom>
        </p:spPr>
      </p:pic>
      <p:sp>
        <p:nvSpPr>
          <p:cNvPr id="7" name="Rectangle 6">
            <a:extLst>
              <a:ext uri="{FF2B5EF4-FFF2-40B4-BE49-F238E27FC236}">
                <a16:creationId xmlns:a16="http://schemas.microsoft.com/office/drawing/2014/main" id="{AE102385-B9C5-CC48-A892-ED574943CDAD}"/>
              </a:ext>
            </a:extLst>
          </p:cNvPr>
          <p:cNvSpPr/>
          <p:nvPr/>
        </p:nvSpPr>
        <p:spPr>
          <a:xfrm>
            <a:off x="0" y="2810657"/>
            <a:ext cx="9144000" cy="4047344"/>
          </a:xfrm>
          <a:prstGeom prst="rect">
            <a:avLst/>
          </a:prstGeom>
          <a:solidFill>
            <a:srgbClr val="0605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807E613-DBAA-D247-A236-262A764F9F2A}"/>
              </a:ext>
            </a:extLst>
          </p:cNvPr>
          <p:cNvSpPr/>
          <p:nvPr/>
        </p:nvSpPr>
        <p:spPr>
          <a:xfrm>
            <a:off x="288758" y="1786100"/>
            <a:ext cx="8566484" cy="4708981"/>
          </a:xfrm>
          <a:prstGeom prst="rect">
            <a:avLst/>
          </a:prstGeom>
        </p:spPr>
        <p:txBody>
          <a:bodyPr wrap="square">
            <a:spAutoFit/>
          </a:bodyPr>
          <a:lstStyle/>
          <a:p>
            <a:pPr algn="ctr"/>
            <a:r>
              <a:rPr lang="en-US" sz="5000" b="1" i="0" u="none" strike="noStrike" dirty="0">
                <a:solidFill>
                  <a:schemeClr val="bg1"/>
                </a:solidFill>
                <a:effectLst/>
                <a:latin typeface="Candara" panose="020E0502030303020204" pitchFamily="34" charset="0"/>
              </a:rPr>
              <a:t>“For God so loved the world, that he gave his only Son, that whoever believes in him should not perish but have eternal life.</a:t>
            </a:r>
          </a:p>
          <a:p>
            <a:pPr algn="ctr"/>
            <a:r>
              <a:rPr lang="en-US" sz="5000" dirty="0">
                <a:solidFill>
                  <a:schemeClr val="bg1"/>
                </a:solidFill>
                <a:latin typeface="Candara" panose="020E0502030303020204" pitchFamily="34" charset="0"/>
              </a:rPr>
              <a:t>John 3:16</a:t>
            </a:r>
          </a:p>
        </p:txBody>
      </p:sp>
    </p:spTree>
    <p:extLst>
      <p:ext uri="{BB962C8B-B14F-4D97-AF65-F5344CB8AC3E}">
        <p14:creationId xmlns:p14="http://schemas.microsoft.com/office/powerpoint/2010/main" val="2531939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6732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698175"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What is “Eternal Life”?</a:t>
            </a:r>
          </a:p>
        </p:txBody>
      </p:sp>
    </p:spTree>
    <p:extLst>
      <p:ext uri="{BB962C8B-B14F-4D97-AF65-F5344CB8AC3E}">
        <p14:creationId xmlns:p14="http://schemas.microsoft.com/office/powerpoint/2010/main" val="22114714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5" y="732971"/>
            <a:ext cx="5376793" cy="1938992"/>
          </a:xfrm>
          <a:prstGeom prst="rect">
            <a:avLst/>
          </a:prstGeom>
          <a:noFill/>
        </p:spPr>
        <p:txBody>
          <a:bodyPr wrap="none" rtlCol="0">
            <a:spAutoFit/>
          </a:bodyPr>
          <a:lstStyle/>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Set in contrast with:</a:t>
            </a:r>
          </a:p>
          <a:p>
            <a:pPr marL="742950" lvl="1"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“Perish”</a:t>
            </a:r>
          </a:p>
          <a:p>
            <a:pPr marL="742950" lvl="1"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“Condemn”</a:t>
            </a:r>
          </a:p>
        </p:txBody>
      </p:sp>
    </p:spTree>
    <p:extLst>
      <p:ext uri="{BB962C8B-B14F-4D97-AF65-F5344CB8AC3E}">
        <p14:creationId xmlns:p14="http://schemas.microsoft.com/office/powerpoint/2010/main" val="17728365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5" y="732971"/>
            <a:ext cx="5376793" cy="3785652"/>
          </a:xfrm>
          <a:prstGeom prst="rect">
            <a:avLst/>
          </a:prstGeom>
          <a:noFill/>
        </p:spPr>
        <p:txBody>
          <a:bodyPr wrap="none" rtlCol="0">
            <a:spAutoFit/>
          </a:bodyPr>
          <a:lstStyle/>
          <a:p>
            <a:pPr marL="285750" indent="-285750">
              <a:buFont typeface="Arial" panose="020B0604020202020204" pitchFamily="34" charset="0"/>
              <a:buChar char="•"/>
            </a:pPr>
            <a:r>
              <a:rPr lang="en-US" sz="4000" b="1" dirty="0">
                <a:solidFill>
                  <a:schemeClr val="tx1">
                    <a:alpha val="45000"/>
                  </a:schemeClr>
                </a:solidFill>
                <a:latin typeface="Arial" panose="020B0604020202020204" pitchFamily="34" charset="0"/>
                <a:cs typeface="Arial" panose="020B0604020202020204" pitchFamily="34" charset="0"/>
              </a:rPr>
              <a:t>Set in contrast with:</a:t>
            </a:r>
          </a:p>
          <a:p>
            <a:pPr marL="742950" lvl="1" indent="-285750">
              <a:buFont typeface="Arial" panose="020B0604020202020204" pitchFamily="34" charset="0"/>
              <a:buChar char="•"/>
            </a:pPr>
            <a:r>
              <a:rPr lang="en-US" sz="4000" b="1" dirty="0">
                <a:solidFill>
                  <a:schemeClr val="tx1">
                    <a:alpha val="45000"/>
                  </a:schemeClr>
                </a:solidFill>
                <a:latin typeface="Arial" panose="020B0604020202020204" pitchFamily="34" charset="0"/>
                <a:cs typeface="Arial" panose="020B0604020202020204" pitchFamily="34" charset="0"/>
              </a:rPr>
              <a:t>“Perish”</a:t>
            </a:r>
          </a:p>
          <a:p>
            <a:pPr marL="742950" lvl="1" indent="-285750">
              <a:buFont typeface="Arial" panose="020B0604020202020204" pitchFamily="34" charset="0"/>
              <a:buChar char="•"/>
            </a:pPr>
            <a:r>
              <a:rPr lang="en-US" sz="4000" b="1" dirty="0">
                <a:solidFill>
                  <a:schemeClr val="tx1">
                    <a:alpha val="45000"/>
                  </a:schemeClr>
                </a:solidFill>
                <a:latin typeface="Arial" panose="020B0604020202020204" pitchFamily="34" charset="0"/>
                <a:cs typeface="Arial" panose="020B0604020202020204" pitchFamily="34" charset="0"/>
              </a:rPr>
              <a:t>“Condemn”</a:t>
            </a:r>
          </a:p>
          <a:p>
            <a:pPr marL="742950" lvl="1" indent="-285750">
              <a:buFont typeface="Arial" panose="020B0604020202020204" pitchFamily="34" charset="0"/>
              <a:buChar char="•"/>
            </a:pPr>
            <a:endParaRPr lang="en-US" sz="4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Equivalent to:</a:t>
            </a:r>
          </a:p>
          <a:p>
            <a:pPr marL="742950" lvl="1"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“Saved”</a:t>
            </a:r>
          </a:p>
        </p:txBody>
      </p:sp>
    </p:spTree>
    <p:extLst>
      <p:ext uri="{BB962C8B-B14F-4D97-AF65-F5344CB8AC3E}">
        <p14:creationId xmlns:p14="http://schemas.microsoft.com/office/powerpoint/2010/main" val="18408666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16DA0B-FDAC-ED4A-AABD-10C4032D5E7D}"/>
              </a:ext>
            </a:extLst>
          </p:cNvPr>
          <p:cNvSpPr txBox="1"/>
          <p:nvPr/>
        </p:nvSpPr>
        <p:spPr>
          <a:xfrm>
            <a:off x="166916" y="732971"/>
            <a:ext cx="6008914" cy="1323439"/>
          </a:xfrm>
          <a:prstGeom prst="rect">
            <a:avLst/>
          </a:prstGeom>
          <a:noFill/>
        </p:spPr>
        <p:txBody>
          <a:bodyPr wrap="square" rtlCol="0">
            <a:spAutoFit/>
          </a:bodyPr>
          <a:lstStyle/>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The easy answer:</a:t>
            </a:r>
          </a:p>
          <a:p>
            <a:pPr marL="742950" lvl="1"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Living forever</a:t>
            </a:r>
          </a:p>
        </p:txBody>
      </p:sp>
      <p:sp>
        <p:nvSpPr>
          <p:cNvPr id="6" name="TextBox 5">
            <a:extLst>
              <a:ext uri="{FF2B5EF4-FFF2-40B4-BE49-F238E27FC236}">
                <a16:creationId xmlns:a16="http://schemas.microsoft.com/office/drawing/2014/main" id="{A57DADA8-0701-2845-A467-D2FC74D9FA19}"/>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Tree>
    <p:extLst>
      <p:ext uri="{BB962C8B-B14F-4D97-AF65-F5344CB8AC3E}">
        <p14:creationId xmlns:p14="http://schemas.microsoft.com/office/powerpoint/2010/main" val="3881076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16DA0B-FDAC-ED4A-AABD-10C4032D5E7D}"/>
              </a:ext>
            </a:extLst>
          </p:cNvPr>
          <p:cNvSpPr txBox="1"/>
          <p:nvPr/>
        </p:nvSpPr>
        <p:spPr>
          <a:xfrm>
            <a:off x="166916" y="732971"/>
            <a:ext cx="6008914" cy="2554545"/>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9000"/>
                  </a:schemeClr>
                </a:solidFill>
                <a:latin typeface="Arial" panose="020B0604020202020204" pitchFamily="34" charset="0"/>
                <a:cs typeface="Arial" panose="020B0604020202020204" pitchFamily="34" charset="0"/>
              </a:rPr>
              <a:t>The easy answer:</a:t>
            </a:r>
          </a:p>
          <a:p>
            <a:pPr marL="742950" lvl="1" indent="-285750">
              <a:buFont typeface="Arial" panose="020B0604020202020204" pitchFamily="34" charset="0"/>
              <a:buChar char="•"/>
            </a:pPr>
            <a:r>
              <a:rPr lang="en-US" sz="4000" b="1" dirty="0">
                <a:solidFill>
                  <a:schemeClr val="tx1">
                    <a:alpha val="49000"/>
                  </a:schemeClr>
                </a:solidFill>
                <a:latin typeface="Arial" panose="020B0604020202020204" pitchFamily="34" charset="0"/>
                <a:cs typeface="Arial" panose="020B0604020202020204" pitchFamily="34" charset="0"/>
              </a:rPr>
              <a:t>Living forever</a:t>
            </a:r>
          </a:p>
          <a:p>
            <a:pPr marL="742950" lvl="1" indent="-285750">
              <a:buFont typeface="Arial" panose="020B0604020202020204" pitchFamily="34" charset="0"/>
              <a:buChar char="•"/>
            </a:pPr>
            <a:r>
              <a:rPr lang="en-US" sz="4000" b="1" i="1" dirty="0">
                <a:latin typeface="Arial" panose="020B0604020202020204" pitchFamily="34" charset="0"/>
                <a:cs typeface="Arial" panose="020B0604020202020204" pitchFamily="34" charset="0"/>
              </a:rPr>
              <a:t>EVERYONE</a:t>
            </a:r>
            <a:r>
              <a:rPr lang="en-US" sz="4000" b="1" dirty="0">
                <a:latin typeface="Arial" panose="020B0604020202020204" pitchFamily="34" charset="0"/>
                <a:cs typeface="Arial" panose="020B0604020202020204" pitchFamily="34" charset="0"/>
              </a:rPr>
              <a:t> will live forever</a:t>
            </a:r>
          </a:p>
        </p:txBody>
      </p:sp>
      <p:sp>
        <p:nvSpPr>
          <p:cNvPr id="6" name="TextBox 5">
            <a:extLst>
              <a:ext uri="{FF2B5EF4-FFF2-40B4-BE49-F238E27FC236}">
                <a16:creationId xmlns:a16="http://schemas.microsoft.com/office/drawing/2014/main" id="{A57DADA8-0701-2845-A467-D2FC74D9FA19}"/>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Tree>
    <p:extLst>
      <p:ext uri="{BB962C8B-B14F-4D97-AF65-F5344CB8AC3E}">
        <p14:creationId xmlns:p14="http://schemas.microsoft.com/office/powerpoint/2010/main" val="15732878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16DA0B-FDAC-ED4A-AABD-10C4032D5E7D}"/>
              </a:ext>
            </a:extLst>
          </p:cNvPr>
          <p:cNvSpPr txBox="1"/>
          <p:nvPr/>
        </p:nvSpPr>
        <p:spPr>
          <a:xfrm>
            <a:off x="166916" y="732971"/>
            <a:ext cx="6008914" cy="2554545"/>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9000"/>
                  </a:schemeClr>
                </a:solidFill>
                <a:latin typeface="Arial" panose="020B0604020202020204" pitchFamily="34" charset="0"/>
                <a:cs typeface="Arial" panose="020B0604020202020204" pitchFamily="34" charset="0"/>
              </a:rPr>
              <a:t>The easy answer:</a:t>
            </a:r>
          </a:p>
          <a:p>
            <a:pPr marL="742950" lvl="1" indent="-285750">
              <a:buFont typeface="Arial" panose="020B0604020202020204" pitchFamily="34" charset="0"/>
              <a:buChar char="•"/>
            </a:pPr>
            <a:r>
              <a:rPr lang="en-US" sz="4000" b="1" dirty="0">
                <a:solidFill>
                  <a:schemeClr val="tx1">
                    <a:alpha val="49000"/>
                  </a:schemeClr>
                </a:solidFill>
                <a:latin typeface="Arial" panose="020B0604020202020204" pitchFamily="34" charset="0"/>
                <a:cs typeface="Arial" panose="020B0604020202020204" pitchFamily="34" charset="0"/>
              </a:rPr>
              <a:t>Living forever</a:t>
            </a:r>
          </a:p>
          <a:p>
            <a:pPr marL="742950" lvl="1" indent="-285750">
              <a:buFont typeface="Arial" panose="020B0604020202020204" pitchFamily="34" charset="0"/>
              <a:buChar char="•"/>
            </a:pPr>
            <a:r>
              <a:rPr lang="en-US" sz="4000" b="1" i="1" dirty="0">
                <a:solidFill>
                  <a:schemeClr val="tx1">
                    <a:alpha val="51000"/>
                  </a:schemeClr>
                </a:solidFill>
                <a:latin typeface="Arial" panose="020B0604020202020204" pitchFamily="34" charset="0"/>
                <a:cs typeface="Arial" panose="020B0604020202020204" pitchFamily="34" charset="0"/>
              </a:rPr>
              <a:t>EV</a:t>
            </a:r>
            <a:r>
              <a:rPr lang="en-US" sz="4000" b="1" i="1" dirty="0">
                <a:solidFill>
                  <a:schemeClr val="tx1">
                    <a:alpha val="47000"/>
                  </a:schemeClr>
                </a:solidFill>
                <a:latin typeface="Arial" panose="020B0604020202020204" pitchFamily="34" charset="0"/>
                <a:cs typeface="Arial" panose="020B0604020202020204" pitchFamily="34" charset="0"/>
              </a:rPr>
              <a:t>ERYONE</a:t>
            </a:r>
            <a:r>
              <a:rPr lang="en-US" sz="4000" b="1" dirty="0">
                <a:solidFill>
                  <a:schemeClr val="tx1">
                    <a:alpha val="47000"/>
                  </a:schemeClr>
                </a:solidFill>
                <a:latin typeface="Arial" panose="020B0604020202020204" pitchFamily="34" charset="0"/>
                <a:cs typeface="Arial" panose="020B0604020202020204" pitchFamily="34" charset="0"/>
              </a:rPr>
              <a:t> will live forever</a:t>
            </a:r>
          </a:p>
        </p:txBody>
      </p:sp>
      <p:sp>
        <p:nvSpPr>
          <p:cNvPr id="2" name="Rectangle 1">
            <a:extLst>
              <a:ext uri="{FF2B5EF4-FFF2-40B4-BE49-F238E27FC236}">
                <a16:creationId xmlns:a16="http://schemas.microsoft.com/office/drawing/2014/main" id="{E5049203-C1FB-5740-96D0-91B8BA93AE7F}"/>
              </a:ext>
            </a:extLst>
          </p:cNvPr>
          <p:cNvSpPr/>
          <p:nvPr/>
        </p:nvSpPr>
        <p:spPr>
          <a:xfrm>
            <a:off x="232227" y="3664021"/>
            <a:ext cx="5653315" cy="1938992"/>
          </a:xfrm>
          <a:prstGeom prst="rect">
            <a:avLst/>
          </a:prstGeom>
          <a:solidFill>
            <a:schemeClr val="bg1">
              <a:alpha val="64000"/>
            </a:schemeClr>
          </a:solidFill>
        </p:spPr>
        <p:txBody>
          <a:bodyPr wrap="square">
            <a:spAutoFit/>
          </a:bodyPr>
          <a:lstStyle/>
          <a:p>
            <a:pPr algn="ctr"/>
            <a:r>
              <a:rPr lang="en-US" sz="3000" dirty="0">
                <a:solidFill>
                  <a:srgbClr val="000000"/>
                </a:solidFill>
                <a:latin typeface="Helvetica Neue" panose="02000503000000020004" pitchFamily="2" charset="0"/>
              </a:rPr>
              <a:t>Matthew 25:46</a:t>
            </a:r>
          </a:p>
          <a:p>
            <a:pPr algn="ctr"/>
            <a:r>
              <a:rPr lang="en-US" sz="3000" dirty="0">
                <a:solidFill>
                  <a:srgbClr val="000000"/>
                </a:solidFill>
                <a:latin typeface="Helvetica Neue" panose="02000503000000020004" pitchFamily="2" charset="0"/>
              </a:rPr>
              <a:t>"</a:t>
            </a:r>
            <a:r>
              <a:rPr lang="en-US" sz="3000" b="0" i="0" u="none" strike="noStrike" dirty="0">
                <a:solidFill>
                  <a:srgbClr val="000000"/>
                </a:solidFill>
                <a:effectLst/>
                <a:latin typeface="Helvetica Neue" panose="02000503000000020004" pitchFamily="2" charset="0"/>
              </a:rPr>
              <a:t>And these will go away into </a:t>
            </a:r>
            <a:r>
              <a:rPr lang="en-US" sz="3000" b="1" i="0" u="none" strike="noStrike" dirty="0">
                <a:solidFill>
                  <a:srgbClr val="000000"/>
                </a:solidFill>
                <a:effectLst/>
                <a:latin typeface="Helvetica Neue" panose="02000503000000020004" pitchFamily="2" charset="0"/>
              </a:rPr>
              <a:t>eternal punishment</a:t>
            </a:r>
            <a:r>
              <a:rPr lang="en-US" sz="3000" b="0" i="0" u="none" strike="noStrike" dirty="0">
                <a:solidFill>
                  <a:srgbClr val="000000"/>
                </a:solidFill>
                <a:effectLst/>
                <a:latin typeface="Helvetica Neue" panose="02000503000000020004" pitchFamily="2" charset="0"/>
              </a:rPr>
              <a:t>, but the righteous into </a:t>
            </a:r>
            <a:r>
              <a:rPr lang="en-US" sz="3000" b="1" i="0" u="none" strike="noStrike" dirty="0">
                <a:solidFill>
                  <a:srgbClr val="000000"/>
                </a:solidFill>
                <a:effectLst/>
                <a:latin typeface="Helvetica Neue" panose="02000503000000020004" pitchFamily="2" charset="0"/>
              </a:rPr>
              <a:t>eternal life</a:t>
            </a:r>
            <a:r>
              <a:rPr lang="en-US" sz="3000" b="0" i="0" u="none" strike="noStrike" dirty="0">
                <a:solidFill>
                  <a:srgbClr val="000000"/>
                </a:solidFill>
                <a:effectLst/>
                <a:latin typeface="Helvetica Neue" panose="02000503000000020004" pitchFamily="2" charset="0"/>
              </a:rPr>
              <a:t>.”</a:t>
            </a:r>
            <a:endParaRPr lang="en-US" sz="3000" dirty="0"/>
          </a:p>
        </p:txBody>
      </p:sp>
      <p:sp>
        <p:nvSpPr>
          <p:cNvPr id="6" name="TextBox 5">
            <a:extLst>
              <a:ext uri="{FF2B5EF4-FFF2-40B4-BE49-F238E27FC236}">
                <a16:creationId xmlns:a16="http://schemas.microsoft.com/office/drawing/2014/main" id="{A57DADA8-0701-2845-A467-D2FC74D9FA19}"/>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Tree>
    <p:extLst>
      <p:ext uri="{BB962C8B-B14F-4D97-AF65-F5344CB8AC3E}">
        <p14:creationId xmlns:p14="http://schemas.microsoft.com/office/powerpoint/2010/main" val="1633322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1323439"/>
          </a:xfrm>
          <a:prstGeom prst="rect">
            <a:avLst/>
          </a:prstGeom>
          <a:noFill/>
        </p:spPr>
        <p:txBody>
          <a:bodyPr wrap="square" rtlCol="0">
            <a:spAutoFit/>
          </a:bodyPr>
          <a:lstStyle/>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“Of course, eternal life </a:t>
            </a:r>
            <a:r>
              <a:rPr lang="en-US" sz="4000" b="1" i="1" dirty="0">
                <a:latin typeface="Arial" panose="020B0604020202020204" pitchFamily="34" charset="0"/>
                <a:cs typeface="Arial" panose="020B0604020202020204" pitchFamily="34" charset="0"/>
              </a:rPr>
              <a:t>in heaven.</a:t>
            </a:r>
            <a:r>
              <a:rPr lang="en-US" sz="40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509490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2554545"/>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51000"/>
                  </a:schemeClr>
                </a:solidFill>
                <a:latin typeface="Arial" panose="020B0604020202020204" pitchFamily="34" charset="0"/>
                <a:cs typeface="Arial" panose="020B0604020202020204" pitchFamily="34" charset="0"/>
              </a:rPr>
              <a:t>“Of course, eternal life </a:t>
            </a:r>
            <a:r>
              <a:rPr lang="en-US" sz="4000" b="1" i="1" dirty="0">
                <a:solidFill>
                  <a:schemeClr val="tx1">
                    <a:alpha val="51000"/>
                  </a:schemeClr>
                </a:solidFill>
                <a:latin typeface="Arial" panose="020B0604020202020204" pitchFamily="34" charset="0"/>
                <a:cs typeface="Arial" panose="020B0604020202020204" pitchFamily="34" charset="0"/>
              </a:rPr>
              <a:t>in heaven.</a:t>
            </a:r>
            <a:r>
              <a:rPr lang="en-US" sz="4000" b="1" dirty="0">
                <a:solidFill>
                  <a:schemeClr val="tx1">
                    <a:alpha val="51000"/>
                  </a:schemeClr>
                </a:solidFill>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The gift is not simply in the future</a:t>
            </a:r>
          </a:p>
        </p:txBody>
      </p:sp>
    </p:spTree>
    <p:extLst>
      <p:ext uri="{BB962C8B-B14F-4D97-AF65-F5344CB8AC3E}">
        <p14:creationId xmlns:p14="http://schemas.microsoft.com/office/powerpoint/2010/main" val="694430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2554545"/>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51000"/>
                  </a:schemeClr>
                </a:solidFill>
                <a:latin typeface="Arial" panose="020B0604020202020204" pitchFamily="34" charset="0"/>
                <a:cs typeface="Arial" panose="020B0604020202020204" pitchFamily="34" charset="0"/>
              </a:rPr>
              <a:t>“Of course, eternal life </a:t>
            </a:r>
            <a:r>
              <a:rPr lang="en-US" sz="4000" b="1" i="1" dirty="0">
                <a:solidFill>
                  <a:schemeClr val="tx1">
                    <a:alpha val="51000"/>
                  </a:schemeClr>
                </a:solidFill>
                <a:latin typeface="Arial" panose="020B0604020202020204" pitchFamily="34" charset="0"/>
                <a:cs typeface="Arial" panose="020B0604020202020204" pitchFamily="34" charset="0"/>
              </a:rPr>
              <a:t>in heaven.</a:t>
            </a:r>
            <a:r>
              <a:rPr lang="en-US" sz="4000" b="1" dirty="0">
                <a:solidFill>
                  <a:schemeClr val="tx1">
                    <a:alpha val="51000"/>
                  </a:schemeClr>
                </a:solidFill>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sz="4000" b="1" dirty="0">
                <a:solidFill>
                  <a:schemeClr val="tx1">
                    <a:alpha val="51000"/>
                  </a:schemeClr>
                </a:solidFill>
                <a:latin typeface="Arial" panose="020B0604020202020204" pitchFamily="34" charset="0"/>
                <a:cs typeface="Arial" panose="020B0604020202020204" pitchFamily="34" charset="0"/>
              </a:rPr>
              <a:t>The gift is not simply in the future</a:t>
            </a:r>
          </a:p>
        </p:txBody>
      </p:sp>
      <p:sp>
        <p:nvSpPr>
          <p:cNvPr id="3" name="Rectangle 2">
            <a:extLst>
              <a:ext uri="{FF2B5EF4-FFF2-40B4-BE49-F238E27FC236}">
                <a16:creationId xmlns:a16="http://schemas.microsoft.com/office/drawing/2014/main" id="{66FA3CD5-67A0-4843-B1C9-2E0B8EC3177A}"/>
              </a:ext>
            </a:extLst>
          </p:cNvPr>
          <p:cNvSpPr/>
          <p:nvPr/>
        </p:nvSpPr>
        <p:spPr>
          <a:xfrm>
            <a:off x="221344" y="3903070"/>
            <a:ext cx="5754913" cy="2677656"/>
          </a:xfrm>
          <a:prstGeom prst="rect">
            <a:avLst/>
          </a:prstGeom>
          <a:solidFill>
            <a:schemeClr val="bg1">
              <a:alpha val="66000"/>
            </a:schemeClr>
          </a:solidFill>
        </p:spPr>
        <p:txBody>
          <a:bodyPr wrap="square">
            <a:spAutoFit/>
          </a:bodyPr>
          <a:lstStyle/>
          <a:p>
            <a:pPr algn="ctr"/>
            <a:r>
              <a:rPr lang="en-US" sz="2800" b="0" i="0" u="none" strike="noStrike" dirty="0">
                <a:solidFill>
                  <a:srgbClr val="000000"/>
                </a:solidFill>
                <a:effectLst/>
                <a:latin typeface="Arial" panose="020B0604020202020204" pitchFamily="34" charset="0"/>
                <a:cs typeface="Arial" panose="020B0604020202020204" pitchFamily="34" charset="0"/>
              </a:rPr>
              <a:t>John 5:24</a:t>
            </a:r>
          </a:p>
          <a:p>
            <a:pPr algn="ctr"/>
            <a:r>
              <a:rPr lang="en-US" sz="2800" dirty="0">
                <a:latin typeface="Arial" panose="020B0604020202020204" pitchFamily="34" charset="0"/>
                <a:cs typeface="Arial" panose="020B0604020202020204" pitchFamily="34" charset="0"/>
              </a:rPr>
              <a:t>Truly, truly, I say to you, whoever hears my word and believes him who sent me </a:t>
            </a:r>
            <a:r>
              <a:rPr lang="en-US" sz="2800" b="1" i="1" dirty="0">
                <a:latin typeface="Arial" panose="020B0604020202020204" pitchFamily="34" charset="0"/>
                <a:cs typeface="Arial" panose="020B0604020202020204" pitchFamily="34" charset="0"/>
              </a:rPr>
              <a:t>has eternal life. </a:t>
            </a:r>
            <a:r>
              <a:rPr lang="en-US" sz="2800" dirty="0">
                <a:latin typeface="Arial" panose="020B0604020202020204" pitchFamily="34" charset="0"/>
                <a:cs typeface="Arial" panose="020B0604020202020204" pitchFamily="34" charset="0"/>
              </a:rPr>
              <a:t>He does not come into judgment, but has passed from death to life.</a:t>
            </a:r>
          </a:p>
        </p:txBody>
      </p:sp>
    </p:spTree>
    <p:extLst>
      <p:ext uri="{BB962C8B-B14F-4D97-AF65-F5344CB8AC3E}">
        <p14:creationId xmlns:p14="http://schemas.microsoft.com/office/powerpoint/2010/main" val="1007460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2554545"/>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7000"/>
                  </a:schemeClr>
                </a:solidFill>
                <a:latin typeface="Arial" panose="020B0604020202020204" pitchFamily="34" charset="0"/>
                <a:cs typeface="Arial" panose="020B0604020202020204" pitchFamily="34" charset="0"/>
              </a:rPr>
              <a:t>“Of course, eternal life </a:t>
            </a:r>
            <a:r>
              <a:rPr lang="en-US" sz="4000" b="1" i="1" dirty="0">
                <a:solidFill>
                  <a:schemeClr val="tx1">
                    <a:alpha val="47000"/>
                  </a:schemeClr>
                </a:solidFill>
                <a:latin typeface="Arial" panose="020B0604020202020204" pitchFamily="34" charset="0"/>
                <a:cs typeface="Arial" panose="020B0604020202020204" pitchFamily="34" charset="0"/>
              </a:rPr>
              <a:t>in heaven.</a:t>
            </a:r>
            <a:r>
              <a:rPr lang="en-US" sz="4000" b="1" dirty="0">
                <a:solidFill>
                  <a:schemeClr val="tx1">
                    <a:alpha val="47000"/>
                  </a:schemeClr>
                </a:solidFill>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sz="4000" b="1" dirty="0">
                <a:solidFill>
                  <a:schemeClr val="tx1">
                    <a:alpha val="47000"/>
                  </a:schemeClr>
                </a:solidFill>
                <a:latin typeface="Arial" panose="020B0604020202020204" pitchFamily="34" charset="0"/>
                <a:cs typeface="Arial" panose="020B0604020202020204" pitchFamily="34" charset="0"/>
              </a:rPr>
              <a:t>The gift is not simply in the future</a:t>
            </a:r>
          </a:p>
        </p:txBody>
      </p:sp>
      <p:sp>
        <p:nvSpPr>
          <p:cNvPr id="3" name="Rectangle 2">
            <a:extLst>
              <a:ext uri="{FF2B5EF4-FFF2-40B4-BE49-F238E27FC236}">
                <a16:creationId xmlns:a16="http://schemas.microsoft.com/office/drawing/2014/main" id="{66FA3CD5-67A0-4843-B1C9-2E0B8EC3177A}"/>
              </a:ext>
            </a:extLst>
          </p:cNvPr>
          <p:cNvSpPr/>
          <p:nvPr/>
        </p:nvSpPr>
        <p:spPr>
          <a:xfrm>
            <a:off x="221344" y="3903070"/>
            <a:ext cx="5754913" cy="1384995"/>
          </a:xfrm>
          <a:prstGeom prst="rect">
            <a:avLst/>
          </a:prstGeom>
          <a:solidFill>
            <a:schemeClr val="bg1">
              <a:alpha val="66000"/>
            </a:schemeClr>
          </a:solidFill>
        </p:spPr>
        <p:txBody>
          <a:bodyPr wrap="square">
            <a:spAutoFit/>
          </a:bodyPr>
          <a:lstStyle/>
          <a:p>
            <a:pPr algn="ctr"/>
            <a:r>
              <a:rPr lang="en-US" sz="2800" b="0" i="0" u="none" strike="noStrike" dirty="0">
                <a:solidFill>
                  <a:srgbClr val="000000"/>
                </a:solidFill>
                <a:effectLst/>
                <a:latin typeface="Arial" panose="020B0604020202020204" pitchFamily="34" charset="0"/>
                <a:cs typeface="Arial" panose="020B0604020202020204" pitchFamily="34" charset="0"/>
              </a:rPr>
              <a:t>John 6:47</a:t>
            </a:r>
          </a:p>
          <a:p>
            <a:pPr algn="ctr"/>
            <a:r>
              <a:rPr lang="en-US" sz="2800" dirty="0">
                <a:latin typeface="Arial" panose="020B0604020202020204" pitchFamily="34" charset="0"/>
                <a:cs typeface="Arial" panose="020B0604020202020204" pitchFamily="34" charset="0"/>
              </a:rPr>
              <a:t>Truly, truly, I say to you, whoever believes </a:t>
            </a:r>
            <a:r>
              <a:rPr lang="en-US" sz="2800" b="1" i="1" dirty="0">
                <a:latin typeface="Arial" panose="020B0604020202020204" pitchFamily="34" charset="0"/>
                <a:cs typeface="Arial" panose="020B0604020202020204" pitchFamily="34" charset="0"/>
              </a:rPr>
              <a:t>has eternal life.</a:t>
            </a:r>
          </a:p>
        </p:txBody>
      </p:sp>
    </p:spTree>
    <p:extLst>
      <p:ext uri="{BB962C8B-B14F-4D97-AF65-F5344CB8AC3E}">
        <p14:creationId xmlns:p14="http://schemas.microsoft.com/office/powerpoint/2010/main" val="34603212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3785652"/>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“Of course, eternal life </a:t>
            </a:r>
            <a:r>
              <a:rPr lang="en-US" sz="4000" b="1" i="1" dirty="0">
                <a:solidFill>
                  <a:schemeClr val="tx1">
                    <a:alpha val="48000"/>
                  </a:schemeClr>
                </a:solidFill>
                <a:latin typeface="Arial" panose="020B0604020202020204" pitchFamily="34" charset="0"/>
                <a:cs typeface="Arial" panose="020B0604020202020204" pitchFamily="34" charset="0"/>
              </a:rPr>
              <a:t>in heaven.</a:t>
            </a:r>
            <a:r>
              <a:rPr lang="en-US" sz="4000" b="1" dirty="0">
                <a:solidFill>
                  <a:schemeClr val="tx1">
                    <a:alpha val="48000"/>
                  </a:schemeClr>
                </a:solidFill>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The gift is not simply in the future</a:t>
            </a:r>
          </a:p>
          <a:p>
            <a:pPr marL="742950" lvl="1"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People don’t want to go to hell…</a:t>
            </a:r>
          </a:p>
        </p:txBody>
      </p:sp>
    </p:spTree>
    <p:extLst>
      <p:ext uri="{BB962C8B-B14F-4D97-AF65-F5344CB8AC3E}">
        <p14:creationId xmlns:p14="http://schemas.microsoft.com/office/powerpoint/2010/main" val="41898753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698175"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What is “Eternal Life”?</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5632311"/>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“Of course, eternal life </a:t>
            </a:r>
            <a:r>
              <a:rPr lang="en-US" sz="4000" b="1" i="1" dirty="0">
                <a:solidFill>
                  <a:schemeClr val="tx1">
                    <a:alpha val="48000"/>
                  </a:schemeClr>
                </a:solidFill>
                <a:latin typeface="Arial" panose="020B0604020202020204" pitchFamily="34" charset="0"/>
                <a:cs typeface="Arial" panose="020B0604020202020204" pitchFamily="34" charset="0"/>
              </a:rPr>
              <a:t>in heaven.</a:t>
            </a:r>
            <a:r>
              <a:rPr lang="en-US" sz="4000" b="1" dirty="0">
                <a:solidFill>
                  <a:schemeClr val="tx1">
                    <a:alpha val="48000"/>
                  </a:schemeClr>
                </a:solidFill>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The gift is not simply in the future</a:t>
            </a:r>
          </a:p>
          <a:p>
            <a:pPr marL="742950" lvl="1"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People don’t want to go to hell…</a:t>
            </a:r>
          </a:p>
          <a:p>
            <a:pPr marL="742950" lvl="1"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But they aren’t thrilled with going to heaven!</a:t>
            </a:r>
          </a:p>
        </p:txBody>
      </p:sp>
    </p:spTree>
    <p:extLst>
      <p:ext uri="{BB962C8B-B14F-4D97-AF65-F5344CB8AC3E}">
        <p14:creationId xmlns:p14="http://schemas.microsoft.com/office/powerpoint/2010/main" val="10621054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2F849-81CB-FA40-8A10-44C48BC002BC}"/>
              </a:ext>
            </a:extLst>
          </p:cNvPr>
          <p:cNvSpPr/>
          <p:nvPr/>
        </p:nvSpPr>
        <p:spPr>
          <a:xfrm>
            <a:off x="145141" y="152069"/>
            <a:ext cx="5617029" cy="6001643"/>
          </a:xfrm>
          <a:prstGeom prst="rect">
            <a:avLst/>
          </a:prstGeom>
        </p:spPr>
        <p:txBody>
          <a:bodyPr wrap="square">
            <a:spAutoFit/>
          </a:bodyPr>
          <a:lstStyle/>
          <a:p>
            <a:pPr algn="ctr"/>
            <a:r>
              <a:rPr lang="en-US" sz="2400" b="0" i="0" u="none" strike="noStrike" dirty="0">
                <a:solidFill>
                  <a:srgbClr val="000000"/>
                </a:solidFill>
                <a:effectLst/>
                <a:latin typeface="Helvetica Neue" panose="02000503000000020004" pitchFamily="2" charset="0"/>
              </a:rPr>
              <a:t>John 17:1-5</a:t>
            </a:r>
          </a:p>
          <a:p>
            <a:pPr algn="ctr"/>
            <a:r>
              <a:rPr lang="en-US" sz="2400" b="0" i="0" u="none" strike="noStrike" dirty="0">
                <a:solidFill>
                  <a:srgbClr val="000000"/>
                </a:solidFill>
                <a:effectLst/>
                <a:latin typeface="Helvetica Neue" panose="02000503000000020004" pitchFamily="2" charset="0"/>
              </a:rPr>
              <a:t>When Jesus had spoken these words, he lifted up his eyes to heaven, and said, “Father, the hour has come; glorify your Son that the Son may glorify you,</a:t>
            </a:r>
            <a:r>
              <a:rPr lang="en-US" sz="2400" b="1" i="0" u="none" strike="noStrike" baseline="30000" dirty="0">
                <a:solidFill>
                  <a:srgbClr val="000000"/>
                </a:solidFill>
                <a:effectLst/>
                <a:latin typeface="Arial" panose="020B0604020202020204" pitchFamily="34" charset="0"/>
              </a:rPr>
              <a:t>2 </a:t>
            </a:r>
            <a:r>
              <a:rPr lang="en-US" sz="2400" b="0" i="0" u="none" strike="noStrike" dirty="0">
                <a:solidFill>
                  <a:srgbClr val="000000"/>
                </a:solidFill>
                <a:effectLst/>
                <a:latin typeface="Helvetica Neue" panose="02000503000000020004" pitchFamily="2" charset="0"/>
              </a:rPr>
              <a:t>since you have given him authority over all flesh, to give eternal life to all whom you have given him. </a:t>
            </a:r>
            <a:r>
              <a:rPr lang="en-US" sz="2400" b="1" i="0" u="none" strike="noStrike" baseline="30000" dirty="0">
                <a:solidFill>
                  <a:srgbClr val="000000"/>
                </a:solidFill>
                <a:effectLst/>
                <a:latin typeface="Arial" panose="020B0604020202020204" pitchFamily="34" charset="0"/>
              </a:rPr>
              <a:t>3 </a:t>
            </a:r>
            <a:r>
              <a:rPr lang="en-US" sz="2400" b="0" i="0" u="none" strike="noStrike" dirty="0">
                <a:solidFill>
                  <a:srgbClr val="000000"/>
                </a:solidFill>
                <a:effectLst/>
                <a:latin typeface="Helvetica Neue" panose="02000503000000020004" pitchFamily="2" charset="0"/>
              </a:rPr>
              <a:t>And this is eternal life, that they know you, the only true God, and Jesus Christ whom you have sent. </a:t>
            </a:r>
            <a:r>
              <a:rPr lang="en-US" sz="2400" b="1" i="0" u="none" strike="noStrike" baseline="30000" dirty="0">
                <a:solidFill>
                  <a:srgbClr val="000000"/>
                </a:solidFill>
                <a:effectLst/>
                <a:latin typeface="Arial" panose="020B0604020202020204" pitchFamily="34" charset="0"/>
              </a:rPr>
              <a:t>4 </a:t>
            </a:r>
            <a:r>
              <a:rPr lang="en-US" sz="2400" b="0" i="0" u="none" strike="noStrike" dirty="0">
                <a:solidFill>
                  <a:srgbClr val="000000"/>
                </a:solidFill>
                <a:effectLst/>
                <a:latin typeface="Helvetica Neue" panose="02000503000000020004" pitchFamily="2" charset="0"/>
              </a:rPr>
              <a:t>I glorified you on earth, having accomplished the work that you gave me to do. </a:t>
            </a:r>
            <a:r>
              <a:rPr lang="en-US" sz="2400" b="1" i="0" u="none" strike="noStrike" baseline="30000" dirty="0">
                <a:solidFill>
                  <a:srgbClr val="000000"/>
                </a:solidFill>
                <a:effectLst/>
                <a:latin typeface="Arial" panose="020B0604020202020204" pitchFamily="34" charset="0"/>
              </a:rPr>
              <a:t>5 </a:t>
            </a:r>
            <a:r>
              <a:rPr lang="en-US" sz="2400" b="0" i="0" u="none" strike="noStrike" dirty="0">
                <a:solidFill>
                  <a:srgbClr val="000000"/>
                </a:solidFill>
                <a:effectLst/>
                <a:latin typeface="Helvetica Neue" panose="02000503000000020004" pitchFamily="2" charset="0"/>
              </a:rPr>
              <a:t>And now, Father, glorify me in your own presence with the glory that I had with you before the world existed.</a:t>
            </a:r>
            <a:endParaRPr lang="en-US" sz="2400" dirty="0"/>
          </a:p>
        </p:txBody>
      </p:sp>
    </p:spTree>
    <p:extLst>
      <p:ext uri="{BB962C8B-B14F-4D97-AF65-F5344CB8AC3E}">
        <p14:creationId xmlns:p14="http://schemas.microsoft.com/office/powerpoint/2010/main" val="1709412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2F849-81CB-FA40-8A10-44C48BC002BC}"/>
              </a:ext>
            </a:extLst>
          </p:cNvPr>
          <p:cNvSpPr/>
          <p:nvPr/>
        </p:nvSpPr>
        <p:spPr>
          <a:xfrm>
            <a:off x="145141" y="152069"/>
            <a:ext cx="5617029" cy="6001643"/>
          </a:xfrm>
          <a:prstGeom prst="rect">
            <a:avLst/>
          </a:prstGeom>
        </p:spPr>
        <p:txBody>
          <a:bodyPr wrap="square">
            <a:spAutoFit/>
          </a:bodyPr>
          <a:lstStyle/>
          <a:p>
            <a:pPr algn="ctr"/>
            <a:r>
              <a:rPr lang="en-US" sz="2400" b="0" i="0" u="none" strike="noStrike" dirty="0">
                <a:solidFill>
                  <a:srgbClr val="000000"/>
                </a:solidFill>
                <a:effectLst/>
                <a:latin typeface="Helvetica Neue" panose="02000503000000020004" pitchFamily="2" charset="0"/>
              </a:rPr>
              <a:t>John 17:1-5</a:t>
            </a:r>
          </a:p>
          <a:p>
            <a:pPr algn="ctr"/>
            <a:r>
              <a:rPr lang="en-US" sz="2400" b="0" i="0" u="none" strike="noStrike" dirty="0">
                <a:solidFill>
                  <a:schemeClr val="bg1">
                    <a:lumMod val="50000"/>
                  </a:schemeClr>
                </a:solidFill>
                <a:effectLst/>
                <a:latin typeface="Helvetica Neue" panose="02000503000000020004" pitchFamily="2" charset="0"/>
              </a:rPr>
              <a:t>When Jesus had spoken these words, he lifted up his eyes to heaven, and said, “Father, the hour has come; glorify your Son that the Son may glorify you,</a:t>
            </a:r>
            <a:r>
              <a:rPr lang="en-US" sz="2400" b="1" i="0" u="none" strike="noStrike" baseline="30000" dirty="0">
                <a:solidFill>
                  <a:schemeClr val="bg1">
                    <a:lumMod val="50000"/>
                  </a:schemeClr>
                </a:solidFill>
                <a:effectLst/>
                <a:latin typeface="Arial" panose="020B0604020202020204" pitchFamily="34" charset="0"/>
              </a:rPr>
              <a:t>2 </a:t>
            </a:r>
            <a:r>
              <a:rPr lang="en-US" sz="2400" b="0" i="0" u="none" strike="noStrike" dirty="0">
                <a:solidFill>
                  <a:schemeClr val="bg1">
                    <a:lumMod val="50000"/>
                  </a:schemeClr>
                </a:solidFill>
                <a:effectLst/>
                <a:latin typeface="Helvetica Neue" panose="02000503000000020004" pitchFamily="2" charset="0"/>
              </a:rPr>
              <a:t>since you have given him authority over all flesh, to give eternal life to all whom you have given him.</a:t>
            </a:r>
            <a:r>
              <a:rPr lang="en-US" sz="2400" b="0" i="0" u="none" strike="noStrike" dirty="0">
                <a:solidFill>
                  <a:srgbClr val="000000"/>
                </a:solidFill>
                <a:effectLst/>
                <a:latin typeface="Helvetica Neue" panose="02000503000000020004" pitchFamily="2" charset="0"/>
              </a:rPr>
              <a:t> </a:t>
            </a:r>
            <a:r>
              <a:rPr lang="en-US" sz="2400" b="1" i="0" u="none" strike="noStrike" baseline="30000" dirty="0">
                <a:solidFill>
                  <a:srgbClr val="000000"/>
                </a:solidFill>
                <a:effectLst/>
                <a:latin typeface="Arial" panose="020B0604020202020204" pitchFamily="34" charset="0"/>
              </a:rPr>
              <a:t>3</a:t>
            </a:r>
            <a:r>
              <a:rPr lang="en-US" sz="2400" i="1" u="none" strike="noStrike" baseline="30000" dirty="0">
                <a:solidFill>
                  <a:srgbClr val="000000"/>
                </a:solidFill>
                <a:effectLst/>
                <a:latin typeface="Arial" panose="020B0604020202020204" pitchFamily="34" charset="0"/>
              </a:rPr>
              <a:t> </a:t>
            </a:r>
            <a:r>
              <a:rPr lang="en-US" sz="2400" i="1" u="none" strike="noStrike" dirty="0">
                <a:solidFill>
                  <a:srgbClr val="000000"/>
                </a:solidFill>
                <a:effectLst/>
                <a:latin typeface="Helvetica Neue" panose="02000503000000020004" pitchFamily="2" charset="0"/>
              </a:rPr>
              <a:t>And this is eternal life, that they know you, the only true God, and Jesus Christ whom you have sent.</a:t>
            </a:r>
            <a:r>
              <a:rPr lang="en-US" sz="2400" b="0" i="0" u="none" strike="noStrike" dirty="0">
                <a:solidFill>
                  <a:srgbClr val="000000"/>
                </a:solidFill>
                <a:effectLst/>
                <a:latin typeface="Helvetica Neue" panose="02000503000000020004" pitchFamily="2" charset="0"/>
              </a:rPr>
              <a:t> </a:t>
            </a:r>
            <a:r>
              <a:rPr lang="en-US" sz="2400" b="1" i="0" u="none" strike="noStrike" baseline="30000" dirty="0">
                <a:solidFill>
                  <a:schemeClr val="bg1">
                    <a:lumMod val="50000"/>
                  </a:schemeClr>
                </a:solidFill>
                <a:effectLst/>
                <a:latin typeface="Arial" panose="020B0604020202020204" pitchFamily="34" charset="0"/>
              </a:rPr>
              <a:t>4 </a:t>
            </a:r>
            <a:r>
              <a:rPr lang="en-US" sz="2400" b="0" i="0" u="none" strike="noStrike" dirty="0">
                <a:solidFill>
                  <a:schemeClr val="bg1">
                    <a:lumMod val="50000"/>
                  </a:schemeClr>
                </a:solidFill>
                <a:effectLst/>
                <a:latin typeface="Helvetica Neue" panose="02000503000000020004" pitchFamily="2" charset="0"/>
              </a:rPr>
              <a:t>I glorified you on earth, having accomplished the work that you gave me to do. </a:t>
            </a:r>
            <a:r>
              <a:rPr lang="en-US" sz="2400" b="1" i="0" u="none" strike="noStrike" baseline="30000" dirty="0">
                <a:solidFill>
                  <a:schemeClr val="bg1">
                    <a:lumMod val="50000"/>
                  </a:schemeClr>
                </a:solidFill>
                <a:effectLst/>
                <a:latin typeface="Arial" panose="020B0604020202020204" pitchFamily="34" charset="0"/>
              </a:rPr>
              <a:t>5 </a:t>
            </a:r>
            <a:r>
              <a:rPr lang="en-US" sz="2400" b="0" i="0" u="none" strike="noStrike" dirty="0">
                <a:solidFill>
                  <a:schemeClr val="bg1">
                    <a:lumMod val="50000"/>
                  </a:schemeClr>
                </a:solidFill>
                <a:effectLst/>
                <a:latin typeface="Helvetica Neue" panose="02000503000000020004" pitchFamily="2" charset="0"/>
              </a:rPr>
              <a:t>And now, Father, glorify me in your own presence with the glory that I had with you before the world existed.</a:t>
            </a:r>
            <a:endParaRPr lang="en-US" sz="2400" dirty="0">
              <a:solidFill>
                <a:schemeClr val="bg1">
                  <a:lumMod val="50000"/>
                </a:schemeClr>
              </a:solidFill>
            </a:endParaRPr>
          </a:p>
        </p:txBody>
      </p:sp>
    </p:spTree>
    <p:extLst>
      <p:ext uri="{BB962C8B-B14F-4D97-AF65-F5344CB8AC3E}">
        <p14:creationId xmlns:p14="http://schemas.microsoft.com/office/powerpoint/2010/main" val="24889133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It is Knowing God and Christ</a:t>
            </a:r>
          </a:p>
        </p:txBody>
      </p:sp>
    </p:spTree>
    <p:extLst>
      <p:ext uri="{BB962C8B-B14F-4D97-AF65-F5344CB8AC3E}">
        <p14:creationId xmlns:p14="http://schemas.microsoft.com/office/powerpoint/2010/main" val="21061619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48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3170099"/>
          </a:xfrm>
          <a:prstGeom prst="rect">
            <a:avLst/>
          </a:prstGeom>
          <a:noFill/>
        </p:spPr>
        <p:txBody>
          <a:bodyPr wrap="square" rtlCol="0">
            <a:spAutoFit/>
          </a:bodyPr>
          <a:lstStyle/>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“Know”</a:t>
            </a:r>
          </a:p>
          <a:p>
            <a:pPr marL="742950" lvl="1"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Deep intimacy (Genesis 4:1)</a:t>
            </a:r>
          </a:p>
          <a:p>
            <a:pPr marL="742950" lvl="1"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Personal experience</a:t>
            </a:r>
          </a:p>
        </p:txBody>
      </p:sp>
    </p:spTree>
    <p:extLst>
      <p:ext uri="{BB962C8B-B14F-4D97-AF65-F5344CB8AC3E}">
        <p14:creationId xmlns:p14="http://schemas.microsoft.com/office/powerpoint/2010/main" val="8505114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48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3170099"/>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“Know”</a:t>
            </a:r>
          </a:p>
          <a:p>
            <a:pPr marL="742950" lvl="1"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Deep intimacy (Genesis 4:1)</a:t>
            </a:r>
          </a:p>
          <a:p>
            <a:pPr marL="742950" lvl="1"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Personal experience</a:t>
            </a:r>
          </a:p>
        </p:txBody>
      </p:sp>
      <p:sp>
        <p:nvSpPr>
          <p:cNvPr id="2" name="Rectangle 1">
            <a:extLst>
              <a:ext uri="{FF2B5EF4-FFF2-40B4-BE49-F238E27FC236}">
                <a16:creationId xmlns:a16="http://schemas.microsoft.com/office/drawing/2014/main" id="{84A07581-03DB-F04E-9361-4EA784AC3E41}"/>
              </a:ext>
            </a:extLst>
          </p:cNvPr>
          <p:cNvSpPr/>
          <p:nvPr/>
        </p:nvSpPr>
        <p:spPr>
          <a:xfrm>
            <a:off x="115436" y="4012977"/>
            <a:ext cx="5915250" cy="2600712"/>
          </a:xfrm>
          <a:prstGeom prst="rect">
            <a:avLst/>
          </a:prstGeom>
          <a:solidFill>
            <a:schemeClr val="bg1">
              <a:alpha val="56000"/>
            </a:schemeClr>
          </a:solidFill>
        </p:spPr>
        <p:txBody>
          <a:bodyPr wrap="square">
            <a:spAutoFit/>
          </a:bodyPr>
          <a:lstStyle/>
          <a:p>
            <a:pPr algn="ctr"/>
            <a:r>
              <a:rPr lang="en-US" sz="2800" b="0" i="0" u="none" strike="noStrike" dirty="0">
                <a:solidFill>
                  <a:srgbClr val="000000"/>
                </a:solidFill>
                <a:effectLst/>
                <a:latin typeface="Arial" panose="020B0604020202020204" pitchFamily="34" charset="0"/>
                <a:cs typeface="Arial" panose="020B0604020202020204" pitchFamily="34" charset="0"/>
              </a:rPr>
              <a:t>Psalm 42:1</a:t>
            </a:r>
          </a:p>
          <a:p>
            <a:pPr algn="ctr"/>
            <a:r>
              <a:rPr lang="en-US" sz="2700" b="1" i="1" u="none" strike="noStrike" dirty="0">
                <a:solidFill>
                  <a:srgbClr val="000000"/>
                </a:solidFill>
                <a:effectLst/>
                <a:latin typeface="Arial" panose="020B0604020202020204" pitchFamily="34" charset="0"/>
                <a:cs typeface="Arial" panose="020B0604020202020204" pitchFamily="34" charset="0"/>
              </a:rPr>
              <a:t>As a deer pants for flowing streams, so pants my soul for you, O God. My soul thirsts for God, for the living God; When shall I come and appear before God?</a:t>
            </a:r>
            <a:endParaRPr lang="en-US" sz="27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59503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48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3170099"/>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“Know”</a:t>
            </a:r>
          </a:p>
          <a:p>
            <a:pPr marL="742950" lvl="1"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Deep intimacy (Genesis 4:1)</a:t>
            </a:r>
          </a:p>
          <a:p>
            <a:pPr marL="742950" lvl="1"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Personal experience</a:t>
            </a:r>
          </a:p>
        </p:txBody>
      </p:sp>
      <p:sp>
        <p:nvSpPr>
          <p:cNvPr id="2" name="Rectangle 1">
            <a:extLst>
              <a:ext uri="{FF2B5EF4-FFF2-40B4-BE49-F238E27FC236}">
                <a16:creationId xmlns:a16="http://schemas.microsoft.com/office/drawing/2014/main" id="{84A07581-03DB-F04E-9361-4EA784AC3E41}"/>
              </a:ext>
            </a:extLst>
          </p:cNvPr>
          <p:cNvSpPr/>
          <p:nvPr/>
        </p:nvSpPr>
        <p:spPr>
          <a:xfrm>
            <a:off x="115436" y="4012977"/>
            <a:ext cx="5915250" cy="1815882"/>
          </a:xfrm>
          <a:prstGeom prst="rect">
            <a:avLst/>
          </a:prstGeom>
          <a:solidFill>
            <a:schemeClr val="bg1">
              <a:alpha val="56000"/>
            </a:schemeClr>
          </a:solidFill>
        </p:spPr>
        <p:txBody>
          <a:bodyPr wrap="square">
            <a:spAutoFit/>
          </a:bodyPr>
          <a:lstStyle/>
          <a:p>
            <a:pPr algn="ctr"/>
            <a:r>
              <a:rPr lang="en-US" sz="2800" b="0" i="0" u="none" strike="noStrike" dirty="0">
                <a:solidFill>
                  <a:srgbClr val="000000"/>
                </a:solidFill>
                <a:effectLst/>
                <a:latin typeface="Arial" panose="020B0604020202020204" pitchFamily="34" charset="0"/>
                <a:cs typeface="Arial" panose="020B0604020202020204" pitchFamily="34" charset="0"/>
              </a:rPr>
              <a:t>Psalm 73:25</a:t>
            </a:r>
          </a:p>
          <a:p>
            <a:pPr algn="ctr"/>
            <a:r>
              <a:rPr lang="en-US" sz="2800" b="1" i="1" u="none" strike="noStrike" dirty="0">
                <a:solidFill>
                  <a:srgbClr val="000000"/>
                </a:solidFill>
                <a:effectLst/>
                <a:latin typeface="Arial" panose="020B0604020202020204" pitchFamily="34" charset="0"/>
                <a:cs typeface="Arial" panose="020B0604020202020204" pitchFamily="34" charset="0"/>
              </a:rPr>
              <a:t>Whom have I in heaven but you?</a:t>
            </a:r>
            <a:br>
              <a:rPr lang="en-US" sz="2800" b="1" i="1" u="none" strike="noStrike" dirty="0">
                <a:solidFill>
                  <a:srgbClr val="000000"/>
                </a:solidFill>
                <a:effectLst/>
                <a:latin typeface="Arial" panose="020B0604020202020204" pitchFamily="34" charset="0"/>
                <a:cs typeface="Arial" panose="020B0604020202020204" pitchFamily="34" charset="0"/>
              </a:rPr>
            </a:br>
            <a:r>
              <a:rPr lang="en-US" sz="2800" b="1" i="1" u="none" strike="noStrike" dirty="0">
                <a:solidFill>
                  <a:srgbClr val="000000"/>
                </a:solidFill>
                <a:effectLst/>
                <a:latin typeface="Arial" panose="020B0604020202020204" pitchFamily="34" charset="0"/>
                <a:cs typeface="Arial" panose="020B0604020202020204" pitchFamily="34" charset="0"/>
              </a:rPr>
              <a:t>    And there is nothing on earth that I desire besides you.</a:t>
            </a:r>
            <a:endParaRPr lang="en-US" sz="28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40870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2" name="Rectangle 1">
            <a:extLst>
              <a:ext uri="{FF2B5EF4-FFF2-40B4-BE49-F238E27FC236}">
                <a16:creationId xmlns:a16="http://schemas.microsoft.com/office/drawing/2014/main" id="{84A07581-03DB-F04E-9361-4EA784AC3E41}"/>
              </a:ext>
            </a:extLst>
          </p:cNvPr>
          <p:cNvSpPr/>
          <p:nvPr/>
        </p:nvSpPr>
        <p:spPr>
          <a:xfrm>
            <a:off x="115435" y="783548"/>
            <a:ext cx="5915250" cy="5262979"/>
          </a:xfrm>
          <a:prstGeom prst="rect">
            <a:avLst/>
          </a:prstGeom>
          <a:solidFill>
            <a:schemeClr val="bg1">
              <a:alpha val="56000"/>
            </a:schemeClr>
          </a:solidFill>
        </p:spPr>
        <p:txBody>
          <a:bodyPr wrap="square">
            <a:spAutoFit/>
          </a:bodyPr>
          <a:lstStyle/>
          <a:p>
            <a:pPr algn="ctr"/>
            <a:r>
              <a:rPr lang="en-US" sz="2800" b="0" i="0" u="none" strike="noStrike" dirty="0">
                <a:solidFill>
                  <a:srgbClr val="000000"/>
                </a:solidFill>
                <a:effectLst/>
                <a:latin typeface="Arial" panose="020B0604020202020204" pitchFamily="34" charset="0"/>
                <a:cs typeface="Arial" panose="020B0604020202020204" pitchFamily="34" charset="0"/>
              </a:rPr>
              <a:t>Jeremiah 9:23-24</a:t>
            </a:r>
          </a:p>
          <a:p>
            <a:pPr algn="ctr"/>
            <a:r>
              <a:rPr lang="en-US" sz="2800" b="0" i="0" u="none" strike="noStrike" dirty="0">
                <a:solidFill>
                  <a:srgbClr val="000000"/>
                </a:solidFill>
                <a:effectLst/>
                <a:latin typeface="Arial" panose="020B0604020202020204" pitchFamily="34" charset="0"/>
                <a:cs typeface="Arial" panose="020B0604020202020204" pitchFamily="34" charset="0"/>
              </a:rPr>
              <a:t>Thus says the Lord: “Let not the wise man boast in his wisdom, let not the mighty man boast in his might, let not the rich man boast in his riches, but let him who boasts boast in this, </a:t>
            </a:r>
            <a:r>
              <a:rPr lang="en-US" sz="2800" b="1" i="1" u="none" strike="noStrike" dirty="0">
                <a:solidFill>
                  <a:srgbClr val="000000"/>
                </a:solidFill>
                <a:effectLst/>
                <a:latin typeface="Arial" panose="020B0604020202020204" pitchFamily="34" charset="0"/>
                <a:cs typeface="Arial" panose="020B0604020202020204" pitchFamily="34" charset="0"/>
              </a:rPr>
              <a:t>that he understands and knows me</a:t>
            </a:r>
            <a:r>
              <a:rPr lang="en-US" sz="2800" b="0" i="0" u="none" strike="noStrike" dirty="0">
                <a:solidFill>
                  <a:srgbClr val="000000"/>
                </a:solidFill>
                <a:effectLst/>
                <a:latin typeface="Arial" panose="020B0604020202020204" pitchFamily="34" charset="0"/>
                <a:cs typeface="Arial" panose="020B0604020202020204" pitchFamily="34" charset="0"/>
              </a:rPr>
              <a:t>, that I am the Lord who practices steadfast love, justice, and righteousness in the earth. For in these things I delight, declares the Lord.”</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88277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1323439"/>
          </a:xfrm>
          <a:prstGeom prst="rect">
            <a:avLst/>
          </a:prstGeom>
          <a:noFill/>
        </p:spPr>
        <p:txBody>
          <a:bodyPr wrap="square" rtlCol="0">
            <a:spAutoFit/>
          </a:bodyPr>
          <a:lstStyle/>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It means knowing God</a:t>
            </a:r>
          </a:p>
        </p:txBody>
      </p:sp>
    </p:spTree>
    <p:extLst>
      <p:ext uri="{BB962C8B-B14F-4D97-AF65-F5344CB8AC3E}">
        <p14:creationId xmlns:p14="http://schemas.microsoft.com/office/powerpoint/2010/main" val="30345433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1323439"/>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6000"/>
                  </a:schemeClr>
                </a:solidFill>
                <a:latin typeface="Arial" panose="020B0604020202020204" pitchFamily="34" charset="0"/>
                <a:cs typeface="Arial" panose="020B0604020202020204" pitchFamily="34" charset="0"/>
              </a:rPr>
              <a:t>It means knowing God</a:t>
            </a:r>
          </a:p>
        </p:txBody>
      </p:sp>
      <p:pic>
        <p:nvPicPr>
          <p:cNvPr id="6" name="Picture 5">
            <a:extLst>
              <a:ext uri="{FF2B5EF4-FFF2-40B4-BE49-F238E27FC236}">
                <a16:creationId xmlns:a16="http://schemas.microsoft.com/office/drawing/2014/main" id="{2765963A-0880-A045-A607-5930F015535F}"/>
              </a:ext>
            </a:extLst>
          </p:cNvPr>
          <p:cNvPicPr>
            <a:picLocks noChangeAspect="1"/>
          </p:cNvPicPr>
          <p:nvPr/>
        </p:nvPicPr>
        <p:blipFill>
          <a:blip r:embed="rId2"/>
          <a:stretch>
            <a:fillRect/>
          </a:stretch>
        </p:blipFill>
        <p:spPr>
          <a:xfrm rot="20490681">
            <a:off x="570821" y="1932527"/>
            <a:ext cx="4633118" cy="57479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68162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1323439"/>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6000"/>
                  </a:schemeClr>
                </a:solidFill>
                <a:latin typeface="Arial" panose="020B0604020202020204" pitchFamily="34" charset="0"/>
                <a:cs typeface="Arial" panose="020B0604020202020204" pitchFamily="34" charset="0"/>
              </a:rPr>
              <a:t>It means knowing God</a:t>
            </a:r>
          </a:p>
        </p:txBody>
      </p:sp>
      <p:pic>
        <p:nvPicPr>
          <p:cNvPr id="9" name="Picture 8">
            <a:extLst>
              <a:ext uri="{FF2B5EF4-FFF2-40B4-BE49-F238E27FC236}">
                <a16:creationId xmlns:a16="http://schemas.microsoft.com/office/drawing/2014/main" id="{92A943CE-FC1D-D844-BA11-55BD1D86C3E5}"/>
              </a:ext>
            </a:extLst>
          </p:cNvPr>
          <p:cNvPicPr>
            <a:picLocks noChangeAspect="1"/>
          </p:cNvPicPr>
          <p:nvPr/>
        </p:nvPicPr>
        <p:blipFill>
          <a:blip r:embed="rId2">
            <a:alphaModFix/>
          </a:blip>
          <a:stretch>
            <a:fillRect/>
          </a:stretch>
        </p:blipFill>
        <p:spPr>
          <a:xfrm rot="20490681">
            <a:off x="575501" y="1938333"/>
            <a:ext cx="4628438" cy="57421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57393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1938992"/>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6000"/>
                  </a:schemeClr>
                </a:solidFill>
                <a:latin typeface="Arial" panose="020B0604020202020204" pitchFamily="34" charset="0"/>
                <a:cs typeface="Arial" panose="020B0604020202020204" pitchFamily="34" charset="0"/>
              </a:rPr>
              <a:t>It means knowing God</a:t>
            </a:r>
          </a:p>
          <a:p>
            <a:pPr marL="742950" lvl="1"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Jesus modeled this</a:t>
            </a:r>
          </a:p>
        </p:txBody>
      </p:sp>
    </p:spTree>
    <p:extLst>
      <p:ext uri="{BB962C8B-B14F-4D97-AF65-F5344CB8AC3E}">
        <p14:creationId xmlns:p14="http://schemas.microsoft.com/office/powerpoint/2010/main" val="1844105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1938992"/>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50000"/>
                  </a:schemeClr>
                </a:solidFill>
                <a:latin typeface="Arial" panose="020B0604020202020204" pitchFamily="34" charset="0"/>
                <a:cs typeface="Arial" panose="020B0604020202020204" pitchFamily="34" charset="0"/>
              </a:rPr>
              <a:t>It means knowing God</a:t>
            </a:r>
          </a:p>
          <a:p>
            <a:pPr marL="742950" lvl="1" indent="-285750">
              <a:buFont typeface="Arial" panose="020B0604020202020204" pitchFamily="34" charset="0"/>
              <a:buChar char="•"/>
            </a:pPr>
            <a:r>
              <a:rPr lang="en-US" sz="4000" b="1" dirty="0">
                <a:solidFill>
                  <a:schemeClr val="tx1">
                    <a:alpha val="50000"/>
                  </a:schemeClr>
                </a:solidFill>
                <a:latin typeface="Arial" panose="020B0604020202020204" pitchFamily="34" charset="0"/>
                <a:cs typeface="Arial" panose="020B0604020202020204" pitchFamily="34" charset="0"/>
              </a:rPr>
              <a:t>Jesus modeled this</a:t>
            </a:r>
          </a:p>
        </p:txBody>
      </p:sp>
      <p:sp>
        <p:nvSpPr>
          <p:cNvPr id="2" name="Rectangle 1">
            <a:extLst>
              <a:ext uri="{FF2B5EF4-FFF2-40B4-BE49-F238E27FC236}">
                <a16:creationId xmlns:a16="http://schemas.microsoft.com/office/drawing/2014/main" id="{FFEDF9DC-AA83-EC4E-B20C-A992D81A8B9F}"/>
              </a:ext>
            </a:extLst>
          </p:cNvPr>
          <p:cNvSpPr/>
          <p:nvPr/>
        </p:nvSpPr>
        <p:spPr>
          <a:xfrm>
            <a:off x="115026" y="3800926"/>
            <a:ext cx="5828775" cy="1169551"/>
          </a:xfrm>
          <a:prstGeom prst="rect">
            <a:avLst/>
          </a:prstGeom>
          <a:solidFill>
            <a:schemeClr val="bg1">
              <a:alpha val="64000"/>
            </a:schemeClr>
          </a:solidFill>
        </p:spPr>
        <p:txBody>
          <a:bodyPr wrap="none">
            <a:spAutoFit/>
          </a:bodyPr>
          <a:lstStyle/>
          <a:p>
            <a:pPr algn="ctr"/>
            <a:r>
              <a:rPr lang="en-US" sz="3500" b="0" i="0" u="none" strike="noStrike" dirty="0">
                <a:solidFill>
                  <a:srgbClr val="000000"/>
                </a:solidFill>
                <a:effectLst/>
                <a:latin typeface="Helvetica Neue" panose="02000503000000020004" pitchFamily="2" charset="0"/>
              </a:rPr>
              <a:t>John 10:30</a:t>
            </a:r>
          </a:p>
          <a:p>
            <a:pPr algn="ctr"/>
            <a:r>
              <a:rPr lang="en-US" sz="3500" b="1" i="1" u="none" strike="noStrike" dirty="0">
                <a:solidFill>
                  <a:srgbClr val="000000"/>
                </a:solidFill>
                <a:effectLst/>
                <a:latin typeface="Helvetica Neue" panose="02000503000000020004" pitchFamily="2" charset="0"/>
              </a:rPr>
              <a:t>“I and the Father are one.”</a:t>
            </a:r>
            <a:endParaRPr lang="en-US" sz="3500" b="1" i="1" dirty="0"/>
          </a:p>
        </p:txBody>
      </p:sp>
    </p:spTree>
    <p:extLst>
      <p:ext uri="{BB962C8B-B14F-4D97-AF65-F5344CB8AC3E}">
        <p14:creationId xmlns:p14="http://schemas.microsoft.com/office/powerpoint/2010/main" val="4103756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1938992"/>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50000"/>
                  </a:schemeClr>
                </a:solidFill>
                <a:latin typeface="Arial" panose="020B0604020202020204" pitchFamily="34" charset="0"/>
                <a:cs typeface="Arial" panose="020B0604020202020204" pitchFamily="34" charset="0"/>
              </a:rPr>
              <a:t>It means knowing God</a:t>
            </a:r>
          </a:p>
          <a:p>
            <a:pPr marL="742950" lvl="1" indent="-285750">
              <a:buFont typeface="Arial" panose="020B0604020202020204" pitchFamily="34" charset="0"/>
              <a:buChar char="•"/>
            </a:pPr>
            <a:r>
              <a:rPr lang="en-US" sz="4000" b="1" dirty="0">
                <a:solidFill>
                  <a:schemeClr val="tx1">
                    <a:alpha val="50000"/>
                  </a:schemeClr>
                </a:solidFill>
                <a:latin typeface="Arial" panose="020B0604020202020204" pitchFamily="34" charset="0"/>
                <a:cs typeface="Arial" panose="020B0604020202020204" pitchFamily="34" charset="0"/>
              </a:rPr>
              <a:t>Jesus modeled this</a:t>
            </a:r>
          </a:p>
        </p:txBody>
      </p:sp>
      <p:sp>
        <p:nvSpPr>
          <p:cNvPr id="2" name="Rectangle 1">
            <a:extLst>
              <a:ext uri="{FF2B5EF4-FFF2-40B4-BE49-F238E27FC236}">
                <a16:creationId xmlns:a16="http://schemas.microsoft.com/office/drawing/2014/main" id="{FFEDF9DC-AA83-EC4E-B20C-A992D81A8B9F}"/>
              </a:ext>
            </a:extLst>
          </p:cNvPr>
          <p:cNvSpPr/>
          <p:nvPr/>
        </p:nvSpPr>
        <p:spPr>
          <a:xfrm>
            <a:off x="166916" y="3318570"/>
            <a:ext cx="5804514" cy="3539430"/>
          </a:xfrm>
          <a:prstGeom prst="rect">
            <a:avLst/>
          </a:prstGeom>
          <a:solidFill>
            <a:schemeClr val="bg1">
              <a:alpha val="64000"/>
            </a:schemeClr>
          </a:solidFill>
        </p:spPr>
        <p:txBody>
          <a:bodyPr wrap="square">
            <a:spAutoFit/>
          </a:bodyPr>
          <a:lstStyle/>
          <a:p>
            <a:pPr algn="ctr"/>
            <a:r>
              <a:rPr lang="en-US" sz="2800" dirty="0">
                <a:solidFill>
                  <a:srgbClr val="000000"/>
                </a:solidFill>
                <a:latin typeface="Helvetica Neue" panose="02000503000000020004" pitchFamily="2" charset="0"/>
              </a:rPr>
              <a:t>Matthew 11:27</a:t>
            </a:r>
          </a:p>
          <a:p>
            <a:pPr algn="ctr"/>
            <a:r>
              <a:rPr lang="en-US" sz="2800" b="0" i="0" u="none" strike="noStrike" dirty="0">
                <a:solidFill>
                  <a:srgbClr val="000000"/>
                </a:solidFill>
                <a:effectLst/>
                <a:latin typeface="Helvetica Neue" panose="02000503000000020004" pitchFamily="2" charset="0"/>
              </a:rPr>
              <a:t>All things have been handed over to me by my Father, </a:t>
            </a:r>
            <a:r>
              <a:rPr lang="en-US" sz="2800" b="1" i="1" u="none" strike="noStrike" dirty="0">
                <a:solidFill>
                  <a:srgbClr val="000000"/>
                </a:solidFill>
                <a:effectLst/>
                <a:latin typeface="Helvetica Neue" panose="02000503000000020004" pitchFamily="2" charset="0"/>
              </a:rPr>
              <a:t>and no one knows the Son except the Father, and no one knows the Father except the Son</a:t>
            </a:r>
            <a:r>
              <a:rPr lang="en-US" sz="2800" b="0" i="0" u="none" strike="noStrike" dirty="0">
                <a:solidFill>
                  <a:srgbClr val="000000"/>
                </a:solidFill>
                <a:effectLst/>
                <a:latin typeface="Helvetica Neue" panose="02000503000000020004" pitchFamily="2" charset="0"/>
              </a:rPr>
              <a:t> and anyone to whom the Son chooses to reveal him.</a:t>
            </a:r>
            <a:endParaRPr lang="en-US" sz="2800" dirty="0"/>
          </a:p>
        </p:txBody>
      </p:sp>
    </p:spTree>
    <p:extLst>
      <p:ext uri="{BB962C8B-B14F-4D97-AF65-F5344CB8AC3E}">
        <p14:creationId xmlns:p14="http://schemas.microsoft.com/office/powerpoint/2010/main" val="2331382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2554545"/>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50000"/>
                  </a:schemeClr>
                </a:solidFill>
                <a:latin typeface="Arial" panose="020B0604020202020204" pitchFamily="34" charset="0"/>
                <a:cs typeface="Arial" panose="020B0604020202020204" pitchFamily="34" charset="0"/>
              </a:rPr>
              <a:t>It means knowing God</a:t>
            </a:r>
          </a:p>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It means knowing Jesus</a:t>
            </a:r>
          </a:p>
        </p:txBody>
      </p:sp>
    </p:spTree>
    <p:extLst>
      <p:ext uri="{BB962C8B-B14F-4D97-AF65-F5344CB8AC3E}">
        <p14:creationId xmlns:p14="http://schemas.microsoft.com/office/powerpoint/2010/main" val="29935236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2554545"/>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It means knowing God</a:t>
            </a:r>
          </a:p>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It means knowing Jesus</a:t>
            </a:r>
          </a:p>
        </p:txBody>
      </p:sp>
      <p:sp>
        <p:nvSpPr>
          <p:cNvPr id="3" name="Rectangle 2">
            <a:extLst>
              <a:ext uri="{FF2B5EF4-FFF2-40B4-BE49-F238E27FC236}">
                <a16:creationId xmlns:a16="http://schemas.microsoft.com/office/drawing/2014/main" id="{9E1501D4-167C-204F-B46E-9E7DB9A997B7}"/>
              </a:ext>
            </a:extLst>
          </p:cNvPr>
          <p:cNvSpPr/>
          <p:nvPr/>
        </p:nvSpPr>
        <p:spPr>
          <a:xfrm>
            <a:off x="166916" y="3802222"/>
            <a:ext cx="5804514" cy="1938992"/>
          </a:xfrm>
          <a:prstGeom prst="rect">
            <a:avLst/>
          </a:prstGeom>
          <a:solidFill>
            <a:schemeClr val="bg1">
              <a:alpha val="69000"/>
            </a:schemeClr>
          </a:solidFill>
        </p:spPr>
        <p:txBody>
          <a:bodyPr wrap="square">
            <a:spAutoFit/>
          </a:bodyPr>
          <a:lstStyle/>
          <a:p>
            <a:pPr algn="ctr"/>
            <a:r>
              <a:rPr lang="en-US" sz="3000" b="0" i="0" u="none" strike="noStrike" dirty="0">
                <a:solidFill>
                  <a:srgbClr val="000000"/>
                </a:solidFill>
                <a:effectLst/>
                <a:latin typeface="Arial" panose="020B0604020202020204" pitchFamily="34" charset="0"/>
                <a:cs typeface="Arial" panose="020B0604020202020204" pitchFamily="34" charset="0"/>
              </a:rPr>
              <a:t>John 1:1</a:t>
            </a:r>
          </a:p>
          <a:p>
            <a:pPr algn="ctr"/>
            <a:r>
              <a:rPr lang="en-US" sz="3000" b="0" i="0" u="none" strike="noStrike" dirty="0">
                <a:solidFill>
                  <a:srgbClr val="000000"/>
                </a:solidFill>
                <a:effectLst/>
                <a:latin typeface="Arial" panose="020B0604020202020204" pitchFamily="34" charset="0"/>
                <a:cs typeface="Arial" panose="020B0604020202020204" pitchFamily="34" charset="0"/>
              </a:rPr>
              <a:t>In the beginning was the Word, and the Word was with God, </a:t>
            </a:r>
            <a:r>
              <a:rPr lang="en-US" sz="3000" b="1" i="1" u="none" strike="noStrike" dirty="0">
                <a:solidFill>
                  <a:srgbClr val="000000"/>
                </a:solidFill>
                <a:effectLst/>
                <a:latin typeface="Arial" panose="020B0604020202020204" pitchFamily="34" charset="0"/>
                <a:cs typeface="Arial" panose="020B0604020202020204" pitchFamily="34" charset="0"/>
              </a:rPr>
              <a:t>and the Word was God.</a:t>
            </a:r>
            <a:endParaRPr lang="en-US" sz="30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06414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3" name="Rectangle 2">
            <a:extLst>
              <a:ext uri="{FF2B5EF4-FFF2-40B4-BE49-F238E27FC236}">
                <a16:creationId xmlns:a16="http://schemas.microsoft.com/office/drawing/2014/main" id="{9E1501D4-167C-204F-B46E-9E7DB9A997B7}"/>
              </a:ext>
            </a:extLst>
          </p:cNvPr>
          <p:cNvSpPr/>
          <p:nvPr/>
        </p:nvSpPr>
        <p:spPr>
          <a:xfrm>
            <a:off x="166916" y="3802222"/>
            <a:ext cx="5804514" cy="2862322"/>
          </a:xfrm>
          <a:prstGeom prst="rect">
            <a:avLst/>
          </a:prstGeom>
          <a:solidFill>
            <a:schemeClr val="bg1">
              <a:alpha val="69000"/>
            </a:schemeClr>
          </a:solidFill>
        </p:spPr>
        <p:txBody>
          <a:bodyPr wrap="square">
            <a:spAutoFit/>
          </a:bodyPr>
          <a:lstStyle/>
          <a:p>
            <a:pPr algn="ctr"/>
            <a:r>
              <a:rPr lang="en-US" sz="3000" b="0" i="0" u="none" strike="noStrike" dirty="0">
                <a:solidFill>
                  <a:srgbClr val="000000"/>
                </a:solidFill>
                <a:effectLst/>
                <a:latin typeface="Arial" panose="020B0604020202020204" pitchFamily="34" charset="0"/>
                <a:cs typeface="Arial" panose="020B0604020202020204" pitchFamily="34" charset="0"/>
              </a:rPr>
              <a:t>John 1:14</a:t>
            </a:r>
          </a:p>
          <a:p>
            <a:pPr algn="ctr"/>
            <a:r>
              <a:rPr lang="en-US" sz="3000" b="1" i="1" u="none" strike="noStrike" dirty="0">
                <a:solidFill>
                  <a:srgbClr val="000000"/>
                </a:solidFill>
                <a:effectLst/>
                <a:latin typeface="Arial" panose="020B0604020202020204" pitchFamily="34" charset="0"/>
                <a:cs typeface="Arial" panose="020B0604020202020204" pitchFamily="34" charset="0"/>
              </a:rPr>
              <a:t>And the Word became flesh and dwelt among us</a:t>
            </a:r>
            <a:r>
              <a:rPr lang="en-US" sz="3000" b="0" i="0" u="none" strike="noStrike" dirty="0">
                <a:solidFill>
                  <a:srgbClr val="000000"/>
                </a:solidFill>
                <a:effectLst/>
                <a:latin typeface="Arial" panose="020B0604020202020204" pitchFamily="34" charset="0"/>
                <a:cs typeface="Arial" panose="020B0604020202020204" pitchFamily="34" charset="0"/>
              </a:rPr>
              <a:t>, and we have seen his glory, glory as of the only Son from the Father, full of grace and truth.</a:t>
            </a:r>
            <a:endParaRPr lang="en-US" sz="3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FCFB6AF-0861-5F4C-870F-386D1713C592}"/>
              </a:ext>
            </a:extLst>
          </p:cNvPr>
          <p:cNvSpPr txBox="1"/>
          <p:nvPr/>
        </p:nvSpPr>
        <p:spPr>
          <a:xfrm>
            <a:off x="166916" y="732971"/>
            <a:ext cx="5863770" cy="2554545"/>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It means knowing God</a:t>
            </a:r>
          </a:p>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It means knowing Jesus</a:t>
            </a:r>
          </a:p>
        </p:txBody>
      </p:sp>
    </p:spTree>
    <p:extLst>
      <p:ext uri="{BB962C8B-B14F-4D97-AF65-F5344CB8AC3E}">
        <p14:creationId xmlns:p14="http://schemas.microsoft.com/office/powerpoint/2010/main" val="2795527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3" name="Rectangle 2">
            <a:extLst>
              <a:ext uri="{FF2B5EF4-FFF2-40B4-BE49-F238E27FC236}">
                <a16:creationId xmlns:a16="http://schemas.microsoft.com/office/drawing/2014/main" id="{9E1501D4-167C-204F-B46E-9E7DB9A997B7}"/>
              </a:ext>
            </a:extLst>
          </p:cNvPr>
          <p:cNvSpPr/>
          <p:nvPr/>
        </p:nvSpPr>
        <p:spPr>
          <a:xfrm>
            <a:off x="166916" y="3802222"/>
            <a:ext cx="5804514" cy="2631490"/>
          </a:xfrm>
          <a:prstGeom prst="rect">
            <a:avLst/>
          </a:prstGeom>
          <a:solidFill>
            <a:schemeClr val="bg1">
              <a:alpha val="69000"/>
            </a:schemeClr>
          </a:solidFill>
        </p:spPr>
        <p:txBody>
          <a:bodyPr wrap="square">
            <a:spAutoFit/>
          </a:bodyPr>
          <a:lstStyle/>
          <a:p>
            <a:pPr algn="ctr"/>
            <a:r>
              <a:rPr lang="en-US" sz="3000" b="0" i="0" u="none" strike="noStrike" dirty="0">
                <a:solidFill>
                  <a:srgbClr val="000000"/>
                </a:solidFill>
                <a:effectLst/>
                <a:latin typeface="Arial" panose="020B0604020202020204" pitchFamily="34" charset="0"/>
                <a:cs typeface="Arial" panose="020B0604020202020204" pitchFamily="34" charset="0"/>
              </a:rPr>
              <a:t>John 14:9-10</a:t>
            </a:r>
            <a:endParaRPr lang="en-US" sz="2700" b="0" i="0" u="none" strike="noStrike" dirty="0">
              <a:solidFill>
                <a:srgbClr val="000000"/>
              </a:solidFill>
              <a:effectLst/>
              <a:latin typeface="Arial" panose="020B0604020202020204" pitchFamily="34" charset="0"/>
              <a:cs typeface="Arial" panose="020B0604020202020204" pitchFamily="34" charset="0"/>
            </a:endParaRPr>
          </a:p>
          <a:p>
            <a:pPr algn="ctr"/>
            <a:r>
              <a:rPr lang="en-US" sz="2700" dirty="0">
                <a:latin typeface="Arial" panose="020B0604020202020204" pitchFamily="34" charset="0"/>
                <a:cs typeface="Arial" panose="020B0604020202020204" pitchFamily="34" charset="0"/>
              </a:rPr>
              <a:t>Jesus said to him, “Have I been with you so long, </a:t>
            </a:r>
            <a:r>
              <a:rPr lang="en-US" sz="2700" b="1" i="1" dirty="0">
                <a:latin typeface="Arial" panose="020B0604020202020204" pitchFamily="34" charset="0"/>
                <a:cs typeface="Arial" panose="020B0604020202020204" pitchFamily="34" charset="0"/>
              </a:rPr>
              <a:t>and you still do not know me, Philip? Whoever has seen me has seen the Father. </a:t>
            </a:r>
            <a:r>
              <a:rPr lang="en-US" sz="2700" dirty="0">
                <a:latin typeface="Arial" panose="020B0604020202020204" pitchFamily="34" charset="0"/>
                <a:cs typeface="Arial" panose="020B0604020202020204" pitchFamily="34" charset="0"/>
              </a:rPr>
              <a:t>How can you say, ‘Show us the Father’? </a:t>
            </a:r>
          </a:p>
        </p:txBody>
      </p:sp>
      <p:sp>
        <p:nvSpPr>
          <p:cNvPr id="6" name="TextBox 5">
            <a:extLst>
              <a:ext uri="{FF2B5EF4-FFF2-40B4-BE49-F238E27FC236}">
                <a16:creationId xmlns:a16="http://schemas.microsoft.com/office/drawing/2014/main" id="{D8382E33-EBF8-C14C-B17B-42E93A9611D0}"/>
              </a:ext>
            </a:extLst>
          </p:cNvPr>
          <p:cNvSpPr txBox="1"/>
          <p:nvPr/>
        </p:nvSpPr>
        <p:spPr>
          <a:xfrm>
            <a:off x="166916" y="732971"/>
            <a:ext cx="5863770" cy="2554545"/>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It means knowing God</a:t>
            </a:r>
          </a:p>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It means knowing Jesus</a:t>
            </a:r>
          </a:p>
        </p:txBody>
      </p:sp>
    </p:spTree>
    <p:extLst>
      <p:ext uri="{BB962C8B-B14F-4D97-AF65-F5344CB8AC3E}">
        <p14:creationId xmlns:p14="http://schemas.microsoft.com/office/powerpoint/2010/main" val="3378132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5247590"/>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7000"/>
                  </a:schemeClr>
                </a:solidFill>
                <a:latin typeface="Arial" panose="020B0604020202020204" pitchFamily="34" charset="0"/>
                <a:cs typeface="Arial" panose="020B0604020202020204" pitchFamily="34" charset="0"/>
              </a:rPr>
              <a:t>It means knowing God</a:t>
            </a:r>
          </a:p>
          <a:p>
            <a:pPr marL="285750" indent="-285750">
              <a:buFont typeface="Arial" panose="020B0604020202020204" pitchFamily="34" charset="0"/>
              <a:buChar char="•"/>
            </a:pPr>
            <a:r>
              <a:rPr lang="en-US" sz="4000" b="1" dirty="0">
                <a:solidFill>
                  <a:schemeClr val="tx1">
                    <a:alpha val="47000"/>
                  </a:schemeClr>
                </a:solidFill>
                <a:latin typeface="Arial" panose="020B0604020202020204" pitchFamily="34" charset="0"/>
                <a:cs typeface="Arial" panose="020B0604020202020204" pitchFamily="34" charset="0"/>
              </a:rPr>
              <a:t>It means knowing Jesus</a:t>
            </a:r>
          </a:p>
          <a:p>
            <a:pPr marL="742950" lvl="1" indent="-285750">
              <a:buFont typeface="Arial" panose="020B0604020202020204" pitchFamily="34" charset="0"/>
              <a:buChar char="•"/>
            </a:pPr>
            <a:r>
              <a:rPr lang="en-US" sz="3500" b="1" dirty="0">
                <a:latin typeface="Arial" panose="020B0604020202020204" pitchFamily="34" charset="0"/>
                <a:cs typeface="Arial" panose="020B0604020202020204" pitchFamily="34" charset="0"/>
              </a:rPr>
              <a:t>Amazed at His invitation (Mt. 11:28-30)</a:t>
            </a:r>
          </a:p>
          <a:p>
            <a:pPr marL="742950" lvl="1" indent="-285750">
              <a:buFont typeface="Arial" panose="020B0604020202020204" pitchFamily="34" charset="0"/>
              <a:buChar char="•"/>
            </a:pPr>
            <a:r>
              <a:rPr lang="en-US" sz="3500" b="1" dirty="0">
                <a:latin typeface="Arial" panose="020B0604020202020204" pitchFamily="34" charset="0"/>
                <a:cs typeface="Arial" panose="020B0604020202020204" pitchFamily="34" charset="0"/>
              </a:rPr>
              <a:t>His teachings (Mt. 5-7)</a:t>
            </a:r>
          </a:p>
          <a:p>
            <a:pPr marL="742950" lvl="1" indent="-285750">
              <a:buFont typeface="Arial" panose="020B0604020202020204" pitchFamily="34" charset="0"/>
              <a:buChar char="•"/>
            </a:pPr>
            <a:r>
              <a:rPr lang="en-US" sz="3500" b="1" dirty="0">
                <a:latin typeface="Arial" panose="020B0604020202020204" pitchFamily="34" charset="0"/>
                <a:cs typeface="Arial" panose="020B0604020202020204" pitchFamily="34" charset="0"/>
              </a:rPr>
              <a:t>His compassion (8:1-3)</a:t>
            </a:r>
          </a:p>
          <a:p>
            <a:pPr marL="742950" lvl="1" indent="-285750">
              <a:buFont typeface="Arial" panose="020B0604020202020204" pitchFamily="34" charset="0"/>
              <a:buChar char="•"/>
            </a:pPr>
            <a:r>
              <a:rPr lang="en-US" sz="3500" b="1" dirty="0">
                <a:latin typeface="Arial" panose="020B0604020202020204" pitchFamily="34" charset="0"/>
                <a:cs typeface="Arial" panose="020B0604020202020204" pitchFamily="34" charset="0"/>
              </a:rPr>
              <a:t>His sacrifice</a:t>
            </a:r>
          </a:p>
        </p:txBody>
      </p:sp>
    </p:spTree>
    <p:extLst>
      <p:ext uri="{BB962C8B-B14F-4D97-AF65-F5344CB8AC3E}">
        <p14:creationId xmlns:p14="http://schemas.microsoft.com/office/powerpoint/2010/main" val="33636243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5016758"/>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6000"/>
                  </a:schemeClr>
                </a:solidFill>
                <a:latin typeface="Arial" panose="020B0604020202020204" pitchFamily="34" charset="0"/>
                <a:cs typeface="Arial" panose="020B0604020202020204" pitchFamily="34" charset="0"/>
              </a:rPr>
              <a:t>It means knowing God</a:t>
            </a:r>
          </a:p>
          <a:p>
            <a:pPr marL="285750" indent="-285750">
              <a:buFont typeface="Arial" panose="020B0604020202020204" pitchFamily="34" charset="0"/>
              <a:buChar char="•"/>
            </a:pPr>
            <a:r>
              <a:rPr lang="en-US" sz="4000" b="1" dirty="0">
                <a:solidFill>
                  <a:schemeClr val="tx1">
                    <a:alpha val="46000"/>
                  </a:schemeClr>
                </a:solidFill>
                <a:latin typeface="Arial" panose="020B0604020202020204" pitchFamily="34" charset="0"/>
                <a:cs typeface="Arial" panose="020B0604020202020204" pitchFamily="34" charset="0"/>
              </a:rPr>
              <a:t>It means knowing Jesus</a:t>
            </a:r>
          </a:p>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Eternal life is about accepting a relationship with the Father/Christ</a:t>
            </a:r>
          </a:p>
        </p:txBody>
      </p:sp>
    </p:spTree>
    <p:extLst>
      <p:ext uri="{BB962C8B-B14F-4D97-AF65-F5344CB8AC3E}">
        <p14:creationId xmlns:p14="http://schemas.microsoft.com/office/powerpoint/2010/main" val="8005131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5" name="TextBox 4">
            <a:extLst>
              <a:ext uri="{FF2B5EF4-FFF2-40B4-BE49-F238E27FC236}">
                <a16:creationId xmlns:a16="http://schemas.microsoft.com/office/drawing/2014/main" id="{3C16DA0B-FDAC-ED4A-AABD-10C4032D5E7D}"/>
              </a:ext>
            </a:extLst>
          </p:cNvPr>
          <p:cNvSpPr txBox="1"/>
          <p:nvPr/>
        </p:nvSpPr>
        <p:spPr>
          <a:xfrm>
            <a:off x="166916" y="732971"/>
            <a:ext cx="5863770" cy="6247864"/>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6000"/>
                  </a:schemeClr>
                </a:solidFill>
                <a:latin typeface="Arial" panose="020B0604020202020204" pitchFamily="34" charset="0"/>
                <a:cs typeface="Arial" panose="020B0604020202020204" pitchFamily="34" charset="0"/>
              </a:rPr>
              <a:t>It means knowing God</a:t>
            </a:r>
          </a:p>
          <a:p>
            <a:pPr marL="285750" indent="-285750">
              <a:buFont typeface="Arial" panose="020B0604020202020204" pitchFamily="34" charset="0"/>
              <a:buChar char="•"/>
            </a:pPr>
            <a:r>
              <a:rPr lang="en-US" sz="4000" b="1" dirty="0">
                <a:solidFill>
                  <a:schemeClr val="tx1">
                    <a:alpha val="46000"/>
                  </a:schemeClr>
                </a:solidFill>
                <a:latin typeface="Arial" panose="020B0604020202020204" pitchFamily="34" charset="0"/>
                <a:cs typeface="Arial" panose="020B0604020202020204" pitchFamily="34" charset="0"/>
              </a:rPr>
              <a:t>It means knowing Jesus</a:t>
            </a:r>
          </a:p>
          <a:p>
            <a:pPr marL="285750" indent="-285750">
              <a:buFont typeface="Arial" panose="020B0604020202020204" pitchFamily="34" charset="0"/>
              <a:buChar char="•"/>
            </a:pPr>
            <a:r>
              <a:rPr lang="en-US" sz="4000" b="1" dirty="0">
                <a:solidFill>
                  <a:schemeClr val="tx1">
                    <a:alpha val="49000"/>
                  </a:schemeClr>
                </a:solidFill>
                <a:latin typeface="Arial" panose="020B0604020202020204" pitchFamily="34" charset="0"/>
                <a:cs typeface="Arial" panose="020B0604020202020204" pitchFamily="34" charset="0"/>
              </a:rPr>
              <a:t>Eternal life is about accepting a relationship with the Father/Christ</a:t>
            </a:r>
          </a:p>
          <a:p>
            <a:pPr marL="742950" lvl="1" indent="-285750">
              <a:buFont typeface="Arial" panose="020B0604020202020204" pitchFamily="34" charset="0"/>
              <a:buChar char="•"/>
            </a:pPr>
            <a:r>
              <a:rPr lang="en-US" sz="4000" dirty="0">
                <a:latin typeface="Arial" panose="020B0604020202020204" pitchFamily="34" charset="0"/>
                <a:cs typeface="Arial" panose="020B0604020202020204" pitchFamily="34" charset="0"/>
              </a:rPr>
              <a:t>It isn’t about a destination</a:t>
            </a:r>
          </a:p>
        </p:txBody>
      </p:sp>
    </p:spTree>
    <p:extLst>
      <p:ext uri="{BB962C8B-B14F-4D97-AF65-F5344CB8AC3E}">
        <p14:creationId xmlns:p14="http://schemas.microsoft.com/office/powerpoint/2010/main" val="3690415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2" name="Rectangle 1">
            <a:extLst>
              <a:ext uri="{FF2B5EF4-FFF2-40B4-BE49-F238E27FC236}">
                <a16:creationId xmlns:a16="http://schemas.microsoft.com/office/drawing/2014/main" id="{08EF968D-39D0-EF40-8601-9ADEAF360052}"/>
              </a:ext>
            </a:extLst>
          </p:cNvPr>
          <p:cNvSpPr/>
          <p:nvPr/>
        </p:nvSpPr>
        <p:spPr>
          <a:xfrm>
            <a:off x="156057" y="660724"/>
            <a:ext cx="5664297" cy="5632311"/>
          </a:xfrm>
          <a:prstGeom prst="rect">
            <a:avLst/>
          </a:prstGeom>
          <a:solidFill>
            <a:schemeClr val="bg1">
              <a:alpha val="64000"/>
            </a:schemeClr>
          </a:solidFill>
        </p:spPr>
        <p:txBody>
          <a:bodyPr wrap="square">
            <a:spAutoFit/>
          </a:bodyPr>
          <a:lstStyle/>
          <a:p>
            <a:pPr algn="ctr"/>
            <a:r>
              <a:rPr lang="en-US" sz="3000" b="0" i="0" u="none" strike="noStrike" dirty="0">
                <a:solidFill>
                  <a:srgbClr val="000000"/>
                </a:solidFill>
                <a:effectLst/>
                <a:latin typeface="Arial" panose="020B0604020202020204" pitchFamily="34" charset="0"/>
                <a:cs typeface="Arial" panose="020B0604020202020204" pitchFamily="34" charset="0"/>
              </a:rPr>
              <a:t>John 14:1-3</a:t>
            </a:r>
          </a:p>
          <a:p>
            <a:pPr algn="ctr"/>
            <a:r>
              <a:rPr lang="en-US" sz="3000" b="0" i="0" u="none" strike="noStrike" dirty="0">
                <a:solidFill>
                  <a:srgbClr val="000000"/>
                </a:solidFill>
                <a:effectLst/>
                <a:latin typeface="Arial" panose="020B0604020202020204" pitchFamily="34" charset="0"/>
                <a:cs typeface="Arial" panose="020B0604020202020204" pitchFamily="34" charset="0"/>
              </a:rPr>
              <a:t>“Let not your hearts be troubled. Believe in God;</a:t>
            </a:r>
            <a:r>
              <a:rPr lang="en-US" sz="3000" baseline="30000" dirty="0">
                <a:solidFill>
                  <a:srgbClr val="000000"/>
                </a:solidFill>
                <a:latin typeface="Arial" panose="020B0604020202020204" pitchFamily="34" charset="0"/>
                <a:cs typeface="Arial" panose="020B0604020202020204" pitchFamily="34" charset="0"/>
              </a:rPr>
              <a:t> </a:t>
            </a:r>
            <a:r>
              <a:rPr lang="en-US" sz="3000" b="0" i="0" u="none" strike="noStrike" dirty="0">
                <a:solidFill>
                  <a:srgbClr val="000000"/>
                </a:solidFill>
                <a:effectLst/>
                <a:latin typeface="Arial" panose="020B0604020202020204" pitchFamily="34" charset="0"/>
                <a:cs typeface="Arial" panose="020B0604020202020204" pitchFamily="34" charset="0"/>
              </a:rPr>
              <a:t>believe also in me.</a:t>
            </a:r>
            <a:r>
              <a:rPr lang="en-US" sz="3000" b="1" i="0" u="none" strike="noStrike" baseline="30000" dirty="0">
                <a:solidFill>
                  <a:srgbClr val="000000"/>
                </a:solidFill>
                <a:effectLst/>
                <a:latin typeface="Arial" panose="020B0604020202020204" pitchFamily="34" charset="0"/>
                <a:cs typeface="Arial" panose="020B0604020202020204" pitchFamily="34" charset="0"/>
              </a:rPr>
              <a:t> </a:t>
            </a:r>
            <a:r>
              <a:rPr lang="en-US" sz="3000" b="0" i="0" u="none" strike="noStrike" dirty="0">
                <a:solidFill>
                  <a:srgbClr val="000000"/>
                </a:solidFill>
                <a:effectLst/>
                <a:latin typeface="Arial" panose="020B0604020202020204" pitchFamily="34" charset="0"/>
                <a:cs typeface="Arial" panose="020B0604020202020204" pitchFamily="34" charset="0"/>
              </a:rPr>
              <a:t>In my Father's house are many rooms. If it were not so, would I have told you that I go to prepare a place for you?</a:t>
            </a:r>
            <a:r>
              <a:rPr lang="en-US" sz="3000" b="1" i="0" u="none" strike="noStrike" baseline="30000" dirty="0">
                <a:solidFill>
                  <a:srgbClr val="000000"/>
                </a:solidFill>
                <a:effectLst/>
                <a:latin typeface="Arial" panose="020B0604020202020204" pitchFamily="34" charset="0"/>
                <a:cs typeface="Arial" panose="020B0604020202020204" pitchFamily="34" charset="0"/>
              </a:rPr>
              <a:t> </a:t>
            </a:r>
            <a:r>
              <a:rPr lang="en-US" sz="3000" b="0" i="0" u="none" strike="noStrike" dirty="0">
                <a:solidFill>
                  <a:srgbClr val="000000"/>
                </a:solidFill>
                <a:effectLst/>
                <a:latin typeface="Arial" panose="020B0604020202020204" pitchFamily="34" charset="0"/>
                <a:cs typeface="Arial" panose="020B0604020202020204" pitchFamily="34" charset="0"/>
              </a:rPr>
              <a:t>And if I go and prepare a place for you, I will come again and will take you to myself, </a:t>
            </a:r>
            <a:r>
              <a:rPr lang="en-US" sz="3000" b="1" i="1" u="none" strike="noStrike" dirty="0">
                <a:solidFill>
                  <a:srgbClr val="000000"/>
                </a:solidFill>
                <a:effectLst/>
                <a:latin typeface="Arial" panose="020B0604020202020204" pitchFamily="34" charset="0"/>
                <a:cs typeface="Arial" panose="020B0604020202020204" pitchFamily="34" charset="0"/>
              </a:rPr>
              <a:t>that where I am you may be also.”</a:t>
            </a:r>
            <a:endParaRPr lang="en-US" sz="30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73959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3352200"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It is Knowing God and Christ</a:t>
            </a:r>
          </a:p>
        </p:txBody>
      </p:sp>
      <p:sp>
        <p:nvSpPr>
          <p:cNvPr id="2" name="Rectangle 1">
            <a:extLst>
              <a:ext uri="{FF2B5EF4-FFF2-40B4-BE49-F238E27FC236}">
                <a16:creationId xmlns:a16="http://schemas.microsoft.com/office/drawing/2014/main" id="{08EF968D-39D0-EF40-8601-9ADEAF360052}"/>
              </a:ext>
            </a:extLst>
          </p:cNvPr>
          <p:cNvSpPr/>
          <p:nvPr/>
        </p:nvSpPr>
        <p:spPr>
          <a:xfrm>
            <a:off x="156057" y="660724"/>
            <a:ext cx="5664297" cy="4247317"/>
          </a:xfrm>
          <a:prstGeom prst="rect">
            <a:avLst/>
          </a:prstGeom>
          <a:solidFill>
            <a:schemeClr val="bg1">
              <a:alpha val="64000"/>
            </a:schemeClr>
          </a:solidFill>
        </p:spPr>
        <p:txBody>
          <a:bodyPr wrap="square">
            <a:spAutoFit/>
          </a:bodyPr>
          <a:lstStyle/>
          <a:p>
            <a:pPr algn="ctr"/>
            <a:r>
              <a:rPr lang="en-US" sz="3000" b="0" i="0" u="none" strike="noStrike" dirty="0">
                <a:solidFill>
                  <a:srgbClr val="000000"/>
                </a:solidFill>
                <a:effectLst/>
                <a:latin typeface="Arial" panose="020B0604020202020204" pitchFamily="34" charset="0"/>
                <a:cs typeface="Arial" panose="020B0604020202020204" pitchFamily="34" charset="0"/>
              </a:rPr>
              <a:t>Revelation 21:22-23</a:t>
            </a:r>
          </a:p>
          <a:p>
            <a:pPr algn="ctr"/>
            <a:r>
              <a:rPr lang="en-US" sz="3000" b="0" i="0" u="none" strike="noStrike" dirty="0">
                <a:solidFill>
                  <a:srgbClr val="000000"/>
                </a:solidFill>
                <a:effectLst/>
                <a:latin typeface="Arial" panose="020B0604020202020204" pitchFamily="34" charset="0"/>
                <a:cs typeface="Arial" panose="020B0604020202020204" pitchFamily="34" charset="0"/>
              </a:rPr>
              <a:t>And I saw no temple in the city, </a:t>
            </a:r>
            <a:r>
              <a:rPr lang="en-US" sz="3000" b="1" i="1" u="none" strike="noStrike" dirty="0">
                <a:solidFill>
                  <a:srgbClr val="000000"/>
                </a:solidFill>
                <a:effectLst/>
                <a:latin typeface="Arial" panose="020B0604020202020204" pitchFamily="34" charset="0"/>
                <a:cs typeface="Arial" panose="020B0604020202020204" pitchFamily="34" charset="0"/>
              </a:rPr>
              <a:t>for its temple is the Lord God the Almighty and the Lamb. And the city has no need of sun or moon to shine on it, for the glory of God gives it light, and its lamp is the Lamb.</a:t>
            </a:r>
            <a:endParaRPr lang="en-US" sz="30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71947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531462"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How Do I Know God?</a:t>
            </a:r>
          </a:p>
        </p:txBody>
      </p:sp>
    </p:spTree>
    <p:extLst>
      <p:ext uri="{BB962C8B-B14F-4D97-AF65-F5344CB8AC3E}">
        <p14:creationId xmlns:p14="http://schemas.microsoft.com/office/powerpoint/2010/main" val="33453736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531462"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How Do I Know God?</a:t>
            </a:r>
          </a:p>
        </p:txBody>
      </p:sp>
      <p:sp>
        <p:nvSpPr>
          <p:cNvPr id="5" name="TextBox 4">
            <a:extLst>
              <a:ext uri="{FF2B5EF4-FFF2-40B4-BE49-F238E27FC236}">
                <a16:creationId xmlns:a16="http://schemas.microsoft.com/office/drawing/2014/main" id="{62263116-E384-FB4C-B59C-0B20952E1144}"/>
              </a:ext>
            </a:extLst>
          </p:cNvPr>
          <p:cNvSpPr txBox="1"/>
          <p:nvPr/>
        </p:nvSpPr>
        <p:spPr>
          <a:xfrm>
            <a:off x="166916" y="732971"/>
            <a:ext cx="5863770" cy="1323439"/>
          </a:xfrm>
          <a:prstGeom prst="rect">
            <a:avLst/>
          </a:prstGeom>
          <a:noFill/>
        </p:spPr>
        <p:txBody>
          <a:bodyPr wrap="square" rtlCol="0">
            <a:spAutoFit/>
          </a:bodyPr>
          <a:lstStyle/>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We must be intrigued by God</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87802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531462"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How Do I Know God?</a:t>
            </a:r>
          </a:p>
        </p:txBody>
      </p:sp>
      <p:sp>
        <p:nvSpPr>
          <p:cNvPr id="5" name="TextBox 4">
            <a:extLst>
              <a:ext uri="{FF2B5EF4-FFF2-40B4-BE49-F238E27FC236}">
                <a16:creationId xmlns:a16="http://schemas.microsoft.com/office/drawing/2014/main" id="{62263116-E384-FB4C-B59C-0B20952E1144}"/>
              </a:ext>
            </a:extLst>
          </p:cNvPr>
          <p:cNvSpPr txBox="1"/>
          <p:nvPr/>
        </p:nvSpPr>
        <p:spPr>
          <a:xfrm>
            <a:off x="166916" y="732971"/>
            <a:ext cx="5863770" cy="1323439"/>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7000"/>
                  </a:schemeClr>
                </a:solidFill>
                <a:latin typeface="Arial" panose="020B0604020202020204" pitchFamily="34" charset="0"/>
                <a:cs typeface="Arial" panose="020B0604020202020204" pitchFamily="34" charset="0"/>
              </a:rPr>
              <a:t>We must be intrigued by God</a:t>
            </a:r>
            <a:endParaRPr lang="en-US" sz="4000" dirty="0">
              <a:solidFill>
                <a:schemeClr val="tx1">
                  <a:alpha val="47000"/>
                </a:schemeClr>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92F6BFBE-DA66-3E43-93B9-16E435C4E389}"/>
              </a:ext>
            </a:extLst>
          </p:cNvPr>
          <p:cNvSpPr/>
          <p:nvPr/>
        </p:nvSpPr>
        <p:spPr>
          <a:xfrm>
            <a:off x="166916" y="2162756"/>
            <a:ext cx="5796562" cy="2677656"/>
          </a:xfrm>
          <a:prstGeom prst="rect">
            <a:avLst/>
          </a:prstGeom>
          <a:solidFill>
            <a:schemeClr val="bg1">
              <a:alpha val="68000"/>
            </a:schemeClr>
          </a:solidFill>
        </p:spPr>
        <p:txBody>
          <a:bodyPr wrap="square">
            <a:spAutoFit/>
          </a:bodyPr>
          <a:lstStyle/>
          <a:p>
            <a:pPr algn="ctr"/>
            <a:r>
              <a:rPr lang="en-US" sz="2800" b="0" i="0" u="none" strike="noStrike" dirty="0">
                <a:solidFill>
                  <a:srgbClr val="000000"/>
                </a:solidFill>
                <a:effectLst/>
                <a:latin typeface="Arial" panose="020B0604020202020204" pitchFamily="34" charset="0"/>
                <a:cs typeface="Arial" panose="020B0604020202020204" pitchFamily="34" charset="0"/>
              </a:rPr>
              <a:t>Psalm 19</a:t>
            </a:r>
          </a:p>
          <a:p>
            <a:pPr algn="ctr"/>
            <a:r>
              <a:rPr lang="en-US" sz="2800" b="1" i="1" u="none" strike="noStrike" dirty="0">
                <a:solidFill>
                  <a:srgbClr val="000000"/>
                </a:solidFill>
                <a:effectLst/>
                <a:latin typeface="Arial" panose="020B0604020202020204" pitchFamily="34" charset="0"/>
                <a:cs typeface="Arial" panose="020B0604020202020204" pitchFamily="34" charset="0"/>
              </a:rPr>
              <a:t>The heavens declare the glory of God, and the sky above</a:t>
            </a:r>
            <a:r>
              <a:rPr lang="en-US" sz="2800" b="1" i="1" baseline="30000" dirty="0">
                <a:solidFill>
                  <a:srgbClr val="000000"/>
                </a:solidFill>
                <a:latin typeface="Arial" panose="020B0604020202020204" pitchFamily="34" charset="0"/>
                <a:cs typeface="Arial" panose="020B0604020202020204" pitchFamily="34" charset="0"/>
              </a:rPr>
              <a:t> </a:t>
            </a:r>
            <a:r>
              <a:rPr lang="en-US" sz="2800" b="1" i="1" u="none" strike="noStrike" dirty="0">
                <a:solidFill>
                  <a:srgbClr val="000000"/>
                </a:solidFill>
                <a:effectLst/>
                <a:latin typeface="Arial" panose="020B0604020202020204" pitchFamily="34" charset="0"/>
                <a:cs typeface="Arial" panose="020B0604020202020204" pitchFamily="34" charset="0"/>
              </a:rPr>
              <a:t>proclaims his handiwork</a:t>
            </a:r>
            <a:r>
              <a:rPr lang="en-US" sz="2800" b="0" i="0" u="none" strike="noStrike" dirty="0">
                <a:solidFill>
                  <a:srgbClr val="000000"/>
                </a:solidFill>
                <a:effectLst/>
                <a:latin typeface="Arial" panose="020B0604020202020204" pitchFamily="34" charset="0"/>
                <a:cs typeface="Arial" panose="020B0604020202020204" pitchFamily="34" charset="0"/>
              </a:rPr>
              <a:t>. Day to day pours out speech, and night to night reveals knowledge.</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01705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531462"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How Do I Know God?</a:t>
            </a:r>
          </a:p>
        </p:txBody>
      </p:sp>
      <p:sp>
        <p:nvSpPr>
          <p:cNvPr id="5" name="TextBox 4">
            <a:extLst>
              <a:ext uri="{FF2B5EF4-FFF2-40B4-BE49-F238E27FC236}">
                <a16:creationId xmlns:a16="http://schemas.microsoft.com/office/drawing/2014/main" id="{62263116-E384-FB4C-B59C-0B20952E1144}"/>
              </a:ext>
            </a:extLst>
          </p:cNvPr>
          <p:cNvSpPr txBox="1"/>
          <p:nvPr/>
        </p:nvSpPr>
        <p:spPr>
          <a:xfrm>
            <a:off x="166916" y="732971"/>
            <a:ext cx="5863770" cy="1323439"/>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We must be intrigued by God</a:t>
            </a:r>
            <a:endParaRPr lang="en-US" sz="4000" dirty="0">
              <a:solidFill>
                <a:schemeClr val="tx1">
                  <a:alpha val="48000"/>
                </a:schemeClr>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92F6BFBE-DA66-3E43-93B9-16E435C4E389}"/>
              </a:ext>
            </a:extLst>
          </p:cNvPr>
          <p:cNvSpPr/>
          <p:nvPr/>
        </p:nvSpPr>
        <p:spPr>
          <a:xfrm>
            <a:off x="166916" y="2162756"/>
            <a:ext cx="5796562" cy="523220"/>
          </a:xfrm>
          <a:prstGeom prst="rect">
            <a:avLst/>
          </a:prstGeom>
          <a:solidFill>
            <a:schemeClr val="bg1">
              <a:alpha val="68000"/>
            </a:schemeClr>
          </a:solidFill>
        </p:spPr>
        <p:txBody>
          <a:bodyPr wrap="square">
            <a:spAutoFit/>
          </a:bodyPr>
          <a:lstStyle/>
          <a:p>
            <a:pPr algn="ctr"/>
            <a:r>
              <a:rPr lang="en-US" sz="2800" b="0" i="0" u="none" strike="noStrike" dirty="0">
                <a:solidFill>
                  <a:srgbClr val="000000"/>
                </a:solidFill>
                <a:effectLst/>
                <a:latin typeface="Arial" panose="020B0604020202020204" pitchFamily="34" charset="0"/>
                <a:cs typeface="Arial" panose="020B0604020202020204" pitchFamily="34" charset="0"/>
              </a:rPr>
              <a:t>Psalm 145</a:t>
            </a:r>
          </a:p>
        </p:txBody>
      </p:sp>
    </p:spTree>
    <p:extLst>
      <p:ext uri="{BB962C8B-B14F-4D97-AF65-F5344CB8AC3E}">
        <p14:creationId xmlns:p14="http://schemas.microsoft.com/office/powerpoint/2010/main" val="37790034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531462"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How Do I Know God?</a:t>
            </a:r>
          </a:p>
        </p:txBody>
      </p:sp>
      <p:sp>
        <p:nvSpPr>
          <p:cNvPr id="5" name="TextBox 4">
            <a:extLst>
              <a:ext uri="{FF2B5EF4-FFF2-40B4-BE49-F238E27FC236}">
                <a16:creationId xmlns:a16="http://schemas.microsoft.com/office/drawing/2014/main" id="{62263116-E384-FB4C-B59C-0B20952E1144}"/>
              </a:ext>
            </a:extLst>
          </p:cNvPr>
          <p:cNvSpPr txBox="1"/>
          <p:nvPr/>
        </p:nvSpPr>
        <p:spPr>
          <a:xfrm>
            <a:off x="166916" y="732971"/>
            <a:ext cx="5863770" cy="1938992"/>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7000"/>
                  </a:schemeClr>
                </a:solidFill>
                <a:latin typeface="Arial" panose="020B0604020202020204" pitchFamily="34" charset="0"/>
                <a:cs typeface="Arial" panose="020B0604020202020204" pitchFamily="34" charset="0"/>
              </a:rPr>
              <a:t>We must be intrigued by God</a:t>
            </a:r>
          </a:p>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We must listen to God</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87048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531462"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How Do I Know God?</a:t>
            </a:r>
          </a:p>
        </p:txBody>
      </p:sp>
      <p:sp>
        <p:nvSpPr>
          <p:cNvPr id="5" name="TextBox 4">
            <a:extLst>
              <a:ext uri="{FF2B5EF4-FFF2-40B4-BE49-F238E27FC236}">
                <a16:creationId xmlns:a16="http://schemas.microsoft.com/office/drawing/2014/main" id="{62263116-E384-FB4C-B59C-0B20952E1144}"/>
              </a:ext>
            </a:extLst>
          </p:cNvPr>
          <p:cNvSpPr txBox="1"/>
          <p:nvPr/>
        </p:nvSpPr>
        <p:spPr>
          <a:xfrm>
            <a:off x="166916" y="732971"/>
            <a:ext cx="5863770" cy="1938992"/>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7000"/>
                  </a:schemeClr>
                </a:solidFill>
                <a:latin typeface="Arial" panose="020B0604020202020204" pitchFamily="34" charset="0"/>
                <a:cs typeface="Arial" panose="020B0604020202020204" pitchFamily="34" charset="0"/>
              </a:rPr>
              <a:t>We must be intrigued by God</a:t>
            </a:r>
          </a:p>
          <a:p>
            <a:pPr marL="285750" indent="-285750">
              <a:buFont typeface="Arial" panose="020B0604020202020204" pitchFamily="34" charset="0"/>
              <a:buChar char="•"/>
            </a:pPr>
            <a:r>
              <a:rPr lang="en-US" sz="4000" b="1" dirty="0">
                <a:solidFill>
                  <a:schemeClr val="tx1">
                    <a:alpha val="46000"/>
                  </a:schemeClr>
                </a:solidFill>
                <a:latin typeface="Arial" panose="020B0604020202020204" pitchFamily="34" charset="0"/>
                <a:cs typeface="Arial" panose="020B0604020202020204" pitchFamily="34" charset="0"/>
              </a:rPr>
              <a:t>We must listen to God</a:t>
            </a:r>
            <a:endParaRPr lang="en-US" sz="4000" dirty="0">
              <a:solidFill>
                <a:schemeClr val="tx1">
                  <a:alpha val="46000"/>
                </a:schemeClr>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92F6BFBE-DA66-3E43-93B9-16E435C4E389}"/>
              </a:ext>
            </a:extLst>
          </p:cNvPr>
          <p:cNvSpPr/>
          <p:nvPr/>
        </p:nvSpPr>
        <p:spPr>
          <a:xfrm>
            <a:off x="234124" y="2791323"/>
            <a:ext cx="5796562" cy="3970318"/>
          </a:xfrm>
          <a:prstGeom prst="rect">
            <a:avLst/>
          </a:prstGeom>
          <a:solidFill>
            <a:schemeClr val="bg1">
              <a:alpha val="68000"/>
            </a:schemeClr>
          </a:solidFill>
        </p:spPr>
        <p:txBody>
          <a:bodyPr wrap="square">
            <a:spAutoFit/>
          </a:bodyPr>
          <a:lstStyle/>
          <a:p>
            <a:pPr algn="ctr"/>
            <a:r>
              <a:rPr lang="en-US" sz="2800" b="0" i="0" u="none" strike="noStrike" dirty="0">
                <a:solidFill>
                  <a:srgbClr val="000000"/>
                </a:solidFill>
                <a:effectLst/>
                <a:latin typeface="Arial" panose="020B0604020202020204" pitchFamily="34" charset="0"/>
                <a:cs typeface="Arial" panose="020B0604020202020204" pitchFamily="34" charset="0"/>
              </a:rPr>
              <a:t>Psalm 19:7-11</a:t>
            </a:r>
          </a:p>
          <a:p>
            <a:pPr algn="ctr"/>
            <a:r>
              <a:rPr lang="en-US" sz="2800" b="0" i="0" u="none" strike="noStrike" dirty="0">
                <a:solidFill>
                  <a:srgbClr val="000000"/>
                </a:solidFill>
                <a:effectLst/>
                <a:latin typeface="Arial" panose="020B0604020202020204" pitchFamily="34" charset="0"/>
                <a:cs typeface="Arial" panose="020B0604020202020204" pitchFamily="34" charset="0"/>
              </a:rPr>
              <a:t>The law of the Lord is perfect, reviving the soul; the testimony of the Lord is sure,</a:t>
            </a:r>
            <a:r>
              <a:rPr lang="en-US" sz="2800" dirty="0">
                <a:solidFill>
                  <a:srgbClr val="000000"/>
                </a:solidFill>
                <a:latin typeface="Arial" panose="020B0604020202020204" pitchFamily="34" charset="0"/>
                <a:cs typeface="Arial" panose="020B0604020202020204" pitchFamily="34" charset="0"/>
              </a:rPr>
              <a:t> </a:t>
            </a:r>
            <a:r>
              <a:rPr lang="en-US" sz="2800" b="0" i="0" u="none" strike="noStrike" dirty="0">
                <a:solidFill>
                  <a:srgbClr val="000000"/>
                </a:solidFill>
                <a:effectLst/>
                <a:latin typeface="Arial" panose="020B0604020202020204" pitchFamily="34" charset="0"/>
                <a:cs typeface="Arial" panose="020B0604020202020204" pitchFamily="34" charset="0"/>
              </a:rPr>
              <a:t>making wise the simple;</a:t>
            </a:r>
            <a:r>
              <a:rPr lang="en-US" sz="2800" dirty="0">
                <a:solidFill>
                  <a:srgbClr val="000000"/>
                </a:solidFill>
                <a:latin typeface="Arial" panose="020B0604020202020204" pitchFamily="34" charset="0"/>
                <a:cs typeface="Arial" panose="020B0604020202020204" pitchFamily="34" charset="0"/>
              </a:rPr>
              <a:t> </a:t>
            </a:r>
            <a:r>
              <a:rPr lang="en-US" sz="2800" b="0" i="0" u="none" strike="noStrike" dirty="0">
                <a:solidFill>
                  <a:srgbClr val="000000"/>
                </a:solidFill>
                <a:effectLst/>
                <a:latin typeface="Arial" panose="020B0604020202020204" pitchFamily="34" charset="0"/>
                <a:cs typeface="Arial" panose="020B0604020202020204" pitchFamily="34" charset="0"/>
              </a:rPr>
              <a:t>the precepts of the Lord are right, rejoicing the heart; the commandment of the Lord is pure,</a:t>
            </a:r>
            <a:br>
              <a:rPr lang="en-US" sz="2800" b="0" i="0" u="none" strike="noStrike" dirty="0">
                <a:solidFill>
                  <a:srgbClr val="000000"/>
                </a:solidFill>
                <a:effectLst/>
                <a:latin typeface="Arial" panose="020B0604020202020204" pitchFamily="34" charset="0"/>
                <a:cs typeface="Arial" panose="020B0604020202020204" pitchFamily="34" charset="0"/>
              </a:rPr>
            </a:br>
            <a:r>
              <a:rPr lang="en-US" sz="2800" b="0" i="0" u="none" strike="noStrike" dirty="0">
                <a:solidFill>
                  <a:srgbClr val="000000"/>
                </a:solidFill>
                <a:effectLst/>
                <a:latin typeface="Arial" panose="020B0604020202020204" pitchFamily="34" charset="0"/>
                <a:cs typeface="Arial" panose="020B0604020202020204" pitchFamily="34" charset="0"/>
              </a:rPr>
              <a:t>    enlightening the eyes;</a:t>
            </a:r>
            <a:r>
              <a:rPr lang="en-US" sz="2800" dirty="0">
                <a:solidFill>
                  <a:srgbClr val="000000"/>
                </a:solidFill>
                <a:latin typeface="Arial" panose="020B0604020202020204" pitchFamily="34" charset="0"/>
                <a:cs typeface="Arial" panose="020B0604020202020204" pitchFamily="34" charset="0"/>
              </a:rPr>
              <a:t> </a:t>
            </a:r>
            <a:r>
              <a:rPr lang="en-US" sz="2800" b="0" i="0" u="none" strike="noStrike" dirty="0">
                <a:solidFill>
                  <a:srgbClr val="000000"/>
                </a:solidFill>
                <a:effectLst/>
                <a:latin typeface="Arial" panose="020B0604020202020204" pitchFamily="34" charset="0"/>
                <a:cs typeface="Arial" panose="020B0604020202020204" pitchFamily="34" charset="0"/>
              </a:rPr>
              <a:t>the fear of the Lord is clean,</a:t>
            </a:r>
            <a:r>
              <a:rPr lang="en-US" sz="2800" dirty="0">
                <a:solidFill>
                  <a:srgbClr val="000000"/>
                </a:solidFill>
                <a:latin typeface="Arial" panose="020B0604020202020204" pitchFamily="34" charset="0"/>
                <a:cs typeface="Arial" panose="020B0604020202020204" pitchFamily="34" charset="0"/>
              </a:rPr>
              <a:t> </a:t>
            </a:r>
            <a:r>
              <a:rPr lang="en-US" sz="2800" b="0" i="0" u="none" strike="noStrike" dirty="0">
                <a:solidFill>
                  <a:srgbClr val="000000"/>
                </a:solidFill>
                <a:effectLst/>
                <a:latin typeface="Arial" panose="020B0604020202020204" pitchFamily="34" charset="0"/>
                <a:cs typeface="Arial" panose="020B0604020202020204" pitchFamily="34" charset="0"/>
              </a:rPr>
              <a:t>enduring forever;</a:t>
            </a:r>
          </a:p>
        </p:txBody>
      </p:sp>
    </p:spTree>
    <p:extLst>
      <p:ext uri="{BB962C8B-B14F-4D97-AF65-F5344CB8AC3E}">
        <p14:creationId xmlns:p14="http://schemas.microsoft.com/office/powerpoint/2010/main" val="40773856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531462"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How Do I Know God?</a:t>
            </a:r>
          </a:p>
        </p:txBody>
      </p:sp>
      <p:sp>
        <p:nvSpPr>
          <p:cNvPr id="5" name="TextBox 4">
            <a:extLst>
              <a:ext uri="{FF2B5EF4-FFF2-40B4-BE49-F238E27FC236}">
                <a16:creationId xmlns:a16="http://schemas.microsoft.com/office/drawing/2014/main" id="{62263116-E384-FB4C-B59C-0B20952E1144}"/>
              </a:ext>
            </a:extLst>
          </p:cNvPr>
          <p:cNvSpPr txBox="1"/>
          <p:nvPr/>
        </p:nvSpPr>
        <p:spPr>
          <a:xfrm>
            <a:off x="166916" y="732971"/>
            <a:ext cx="5863770" cy="1938992"/>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6000"/>
                  </a:schemeClr>
                </a:solidFill>
                <a:latin typeface="Arial" panose="020B0604020202020204" pitchFamily="34" charset="0"/>
                <a:cs typeface="Arial" panose="020B0604020202020204" pitchFamily="34" charset="0"/>
              </a:rPr>
              <a:t>We must be intrigued by God</a:t>
            </a:r>
          </a:p>
          <a:p>
            <a:pPr marL="285750" indent="-285750">
              <a:buFont typeface="Arial" panose="020B0604020202020204" pitchFamily="34" charset="0"/>
              <a:buChar char="•"/>
            </a:pPr>
            <a:r>
              <a:rPr lang="en-US" sz="4000" b="1" dirty="0">
                <a:solidFill>
                  <a:schemeClr val="tx1">
                    <a:alpha val="46000"/>
                  </a:schemeClr>
                </a:solidFill>
                <a:latin typeface="Arial" panose="020B0604020202020204" pitchFamily="34" charset="0"/>
                <a:cs typeface="Arial" panose="020B0604020202020204" pitchFamily="34" charset="0"/>
              </a:rPr>
              <a:t>We must listen to God</a:t>
            </a:r>
            <a:endParaRPr lang="en-US" sz="4000" dirty="0">
              <a:solidFill>
                <a:schemeClr val="tx1">
                  <a:alpha val="46000"/>
                </a:schemeClr>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92F6BFBE-DA66-3E43-93B9-16E435C4E389}"/>
              </a:ext>
            </a:extLst>
          </p:cNvPr>
          <p:cNvSpPr/>
          <p:nvPr/>
        </p:nvSpPr>
        <p:spPr>
          <a:xfrm>
            <a:off x="234124" y="2783372"/>
            <a:ext cx="5796562" cy="3970318"/>
          </a:xfrm>
          <a:prstGeom prst="rect">
            <a:avLst/>
          </a:prstGeom>
          <a:solidFill>
            <a:schemeClr val="bg1">
              <a:alpha val="68000"/>
            </a:schemeClr>
          </a:solidFill>
        </p:spPr>
        <p:txBody>
          <a:bodyPr wrap="square">
            <a:spAutoFit/>
          </a:bodyPr>
          <a:lstStyle/>
          <a:p>
            <a:pPr algn="ctr"/>
            <a:r>
              <a:rPr lang="en-US" sz="2800" b="0" i="0" u="none" strike="noStrike" dirty="0">
                <a:solidFill>
                  <a:srgbClr val="000000"/>
                </a:solidFill>
                <a:effectLst/>
                <a:latin typeface="Arial" panose="020B0604020202020204" pitchFamily="34" charset="0"/>
                <a:cs typeface="Arial" panose="020B0604020202020204" pitchFamily="34" charset="0"/>
              </a:rPr>
              <a:t>Psalm 19:7-11</a:t>
            </a:r>
          </a:p>
          <a:p>
            <a:pPr algn="ctr"/>
            <a:r>
              <a:rPr lang="en-US" sz="2800" b="0" i="0" u="none" strike="noStrike" dirty="0">
                <a:solidFill>
                  <a:srgbClr val="000000"/>
                </a:solidFill>
                <a:effectLst/>
                <a:latin typeface="Arial" panose="020B0604020202020204" pitchFamily="34" charset="0"/>
                <a:cs typeface="Arial" panose="020B0604020202020204" pitchFamily="34" charset="0"/>
              </a:rPr>
              <a:t>…the rules of the Lord are true,</a:t>
            </a:r>
            <a:r>
              <a:rPr lang="en-US" sz="2800" dirty="0">
                <a:solidFill>
                  <a:srgbClr val="000000"/>
                </a:solidFill>
                <a:latin typeface="Arial" panose="020B0604020202020204" pitchFamily="34" charset="0"/>
                <a:cs typeface="Arial" panose="020B0604020202020204" pitchFamily="34" charset="0"/>
              </a:rPr>
              <a:t> </a:t>
            </a:r>
            <a:r>
              <a:rPr lang="en-US" sz="2800" b="0" i="0" u="none" strike="noStrike" dirty="0">
                <a:solidFill>
                  <a:srgbClr val="000000"/>
                </a:solidFill>
                <a:effectLst/>
                <a:latin typeface="Arial" panose="020B0604020202020204" pitchFamily="34" charset="0"/>
                <a:cs typeface="Arial" panose="020B0604020202020204" pitchFamily="34" charset="0"/>
              </a:rPr>
              <a:t>and righteous altogether.</a:t>
            </a:r>
            <a:r>
              <a:rPr lang="en-US" sz="2800" dirty="0">
                <a:solidFill>
                  <a:srgbClr val="000000"/>
                </a:solidFill>
                <a:latin typeface="Arial" panose="020B0604020202020204" pitchFamily="34" charset="0"/>
                <a:cs typeface="Arial" panose="020B0604020202020204" pitchFamily="34" charset="0"/>
              </a:rPr>
              <a:t> </a:t>
            </a:r>
            <a:r>
              <a:rPr lang="en-US" sz="2800" b="1" i="1" u="none" strike="noStrike" dirty="0">
                <a:solidFill>
                  <a:srgbClr val="000000"/>
                </a:solidFill>
                <a:effectLst/>
                <a:latin typeface="Arial" panose="020B0604020202020204" pitchFamily="34" charset="0"/>
                <a:cs typeface="Arial" panose="020B0604020202020204" pitchFamily="34" charset="0"/>
              </a:rPr>
              <a:t>More to be desired are they than gold, even much fine gold, sweeter also than honey</a:t>
            </a:r>
            <a:r>
              <a:rPr lang="en-US" sz="2800" b="1" i="1" dirty="0">
                <a:solidFill>
                  <a:srgbClr val="000000"/>
                </a:solidFill>
                <a:latin typeface="Arial" panose="020B0604020202020204" pitchFamily="34" charset="0"/>
                <a:cs typeface="Arial" panose="020B0604020202020204" pitchFamily="34" charset="0"/>
              </a:rPr>
              <a:t> </a:t>
            </a:r>
            <a:r>
              <a:rPr lang="en-US" sz="2800" b="1" i="1" u="none" strike="noStrike" dirty="0">
                <a:solidFill>
                  <a:srgbClr val="000000"/>
                </a:solidFill>
                <a:effectLst/>
                <a:latin typeface="Arial" panose="020B0604020202020204" pitchFamily="34" charset="0"/>
                <a:cs typeface="Arial" panose="020B0604020202020204" pitchFamily="34" charset="0"/>
              </a:rPr>
              <a:t>and drippings of the honeycomb.</a:t>
            </a:r>
            <a:r>
              <a:rPr lang="en-US" sz="2800" dirty="0">
                <a:solidFill>
                  <a:srgbClr val="000000"/>
                </a:solidFill>
                <a:latin typeface="Arial" panose="020B0604020202020204" pitchFamily="34" charset="0"/>
                <a:cs typeface="Arial" panose="020B0604020202020204" pitchFamily="34" charset="0"/>
              </a:rPr>
              <a:t> </a:t>
            </a:r>
            <a:r>
              <a:rPr lang="en-US" sz="2800" b="0" i="0" u="none" strike="noStrike" dirty="0">
                <a:solidFill>
                  <a:srgbClr val="000000"/>
                </a:solidFill>
                <a:effectLst/>
                <a:latin typeface="Arial" panose="020B0604020202020204" pitchFamily="34" charset="0"/>
                <a:cs typeface="Arial" panose="020B0604020202020204" pitchFamily="34" charset="0"/>
              </a:rPr>
              <a:t>Moreover, by them is your servant warned;</a:t>
            </a:r>
            <a:r>
              <a:rPr lang="en-US" sz="2800" dirty="0">
                <a:solidFill>
                  <a:srgbClr val="000000"/>
                </a:solidFill>
                <a:latin typeface="Arial" panose="020B0604020202020204" pitchFamily="34" charset="0"/>
                <a:cs typeface="Arial" panose="020B0604020202020204" pitchFamily="34" charset="0"/>
              </a:rPr>
              <a:t> </a:t>
            </a:r>
            <a:r>
              <a:rPr lang="en-US" sz="2800" b="0" i="0" u="none" strike="noStrike" dirty="0">
                <a:solidFill>
                  <a:srgbClr val="000000"/>
                </a:solidFill>
                <a:effectLst/>
                <a:latin typeface="Arial" panose="020B0604020202020204" pitchFamily="34" charset="0"/>
                <a:cs typeface="Arial" panose="020B0604020202020204" pitchFamily="34" charset="0"/>
              </a:rPr>
              <a:t>in keeping them there is great reward.</a:t>
            </a:r>
          </a:p>
        </p:txBody>
      </p:sp>
    </p:spTree>
    <p:extLst>
      <p:ext uri="{BB962C8B-B14F-4D97-AF65-F5344CB8AC3E}">
        <p14:creationId xmlns:p14="http://schemas.microsoft.com/office/powerpoint/2010/main" val="24161454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531462"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How Do I Know God?</a:t>
            </a:r>
          </a:p>
        </p:txBody>
      </p:sp>
      <p:sp>
        <p:nvSpPr>
          <p:cNvPr id="5" name="TextBox 4">
            <a:extLst>
              <a:ext uri="{FF2B5EF4-FFF2-40B4-BE49-F238E27FC236}">
                <a16:creationId xmlns:a16="http://schemas.microsoft.com/office/drawing/2014/main" id="{62263116-E384-FB4C-B59C-0B20952E1144}"/>
              </a:ext>
            </a:extLst>
          </p:cNvPr>
          <p:cNvSpPr txBox="1"/>
          <p:nvPr/>
        </p:nvSpPr>
        <p:spPr>
          <a:xfrm>
            <a:off x="166916" y="732971"/>
            <a:ext cx="5863770" cy="3170099"/>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We must be intrigued by God</a:t>
            </a:r>
          </a:p>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We must listen to God</a:t>
            </a:r>
          </a:p>
          <a:p>
            <a:pPr marL="285750" indent="-285750">
              <a:buFont typeface="Arial" panose="020B0604020202020204" pitchFamily="34" charset="0"/>
              <a:buChar char="•"/>
            </a:pPr>
            <a:r>
              <a:rPr lang="en-US" sz="4000" b="1" dirty="0">
                <a:latin typeface="Arial" panose="020B0604020202020204" pitchFamily="34" charset="0"/>
                <a:cs typeface="Arial" panose="020B0604020202020204" pitchFamily="34" charset="0"/>
              </a:rPr>
              <a:t>We must fellowship God</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45079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04C577-3106-F548-A7A3-B544AC9BA062}"/>
              </a:ext>
            </a:extLst>
          </p:cNvPr>
          <p:cNvSpPr txBox="1"/>
          <p:nvPr/>
        </p:nvSpPr>
        <p:spPr>
          <a:xfrm>
            <a:off x="115435" y="93210"/>
            <a:ext cx="2531462" cy="369332"/>
          </a:xfrm>
          <a:prstGeom prst="rect">
            <a:avLst/>
          </a:prstGeom>
          <a:noFill/>
        </p:spPr>
        <p:txBody>
          <a:bodyPr wrap="none" rtlCol="0">
            <a:spAutoFit/>
          </a:bodyPr>
          <a:lstStyle/>
          <a:p>
            <a:r>
              <a:rPr lang="en-US" b="1" dirty="0">
                <a:solidFill>
                  <a:schemeClr val="tx1">
                    <a:alpha val="50000"/>
                  </a:schemeClr>
                </a:solidFill>
                <a:latin typeface="Arial" panose="020B0604020202020204" pitchFamily="34" charset="0"/>
                <a:cs typeface="Arial" panose="020B0604020202020204" pitchFamily="34" charset="0"/>
              </a:rPr>
              <a:t>How Do I Know God?</a:t>
            </a:r>
          </a:p>
        </p:txBody>
      </p:sp>
      <p:sp>
        <p:nvSpPr>
          <p:cNvPr id="5" name="TextBox 4">
            <a:extLst>
              <a:ext uri="{FF2B5EF4-FFF2-40B4-BE49-F238E27FC236}">
                <a16:creationId xmlns:a16="http://schemas.microsoft.com/office/drawing/2014/main" id="{62263116-E384-FB4C-B59C-0B20952E1144}"/>
              </a:ext>
            </a:extLst>
          </p:cNvPr>
          <p:cNvSpPr txBox="1"/>
          <p:nvPr/>
        </p:nvSpPr>
        <p:spPr>
          <a:xfrm>
            <a:off x="166916" y="732971"/>
            <a:ext cx="5863770" cy="3170099"/>
          </a:xfrm>
          <a:prstGeom prst="rect">
            <a:avLst/>
          </a:prstGeom>
          <a:noFill/>
        </p:spPr>
        <p:txBody>
          <a:bodyPr wrap="square" rtlCol="0">
            <a:spAutoFit/>
          </a:bodyPr>
          <a:lstStyle/>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We must be intrigued by God</a:t>
            </a:r>
          </a:p>
          <a:p>
            <a:pPr marL="285750" indent="-285750">
              <a:buFont typeface="Arial" panose="020B0604020202020204" pitchFamily="34" charset="0"/>
              <a:buChar char="•"/>
            </a:pPr>
            <a:r>
              <a:rPr lang="en-US" sz="4000" b="1" dirty="0">
                <a:solidFill>
                  <a:schemeClr val="tx1">
                    <a:alpha val="48000"/>
                  </a:schemeClr>
                </a:solidFill>
                <a:latin typeface="Arial" panose="020B0604020202020204" pitchFamily="34" charset="0"/>
                <a:cs typeface="Arial" panose="020B0604020202020204" pitchFamily="34" charset="0"/>
              </a:rPr>
              <a:t>We must listen to God</a:t>
            </a:r>
          </a:p>
          <a:p>
            <a:pPr marL="285750" indent="-285750">
              <a:buFont typeface="Arial" panose="020B0604020202020204" pitchFamily="34" charset="0"/>
              <a:buChar char="•"/>
            </a:pPr>
            <a:r>
              <a:rPr lang="en-US" sz="4000" b="1" dirty="0">
                <a:solidFill>
                  <a:schemeClr val="tx1">
                    <a:alpha val="47000"/>
                  </a:schemeClr>
                </a:solidFill>
                <a:latin typeface="Arial" panose="020B0604020202020204" pitchFamily="34" charset="0"/>
                <a:cs typeface="Arial" panose="020B0604020202020204" pitchFamily="34" charset="0"/>
              </a:rPr>
              <a:t>We must fellowship God</a:t>
            </a:r>
            <a:endParaRPr lang="en-US" sz="4000" dirty="0">
              <a:solidFill>
                <a:schemeClr val="tx1">
                  <a:alpha val="47000"/>
                </a:schemeClr>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92F6BFBE-DA66-3E43-93B9-16E435C4E389}"/>
              </a:ext>
            </a:extLst>
          </p:cNvPr>
          <p:cNvSpPr/>
          <p:nvPr/>
        </p:nvSpPr>
        <p:spPr>
          <a:xfrm>
            <a:off x="234124" y="3903070"/>
            <a:ext cx="5796562" cy="2246769"/>
          </a:xfrm>
          <a:prstGeom prst="rect">
            <a:avLst/>
          </a:prstGeom>
          <a:solidFill>
            <a:schemeClr val="bg1">
              <a:alpha val="68000"/>
            </a:schemeClr>
          </a:solidFill>
        </p:spPr>
        <p:txBody>
          <a:bodyPr wrap="square">
            <a:spAutoFit/>
          </a:bodyPr>
          <a:lstStyle/>
          <a:p>
            <a:pPr algn="ctr"/>
            <a:r>
              <a:rPr lang="en-US" sz="2800" b="0" i="0" u="none" strike="noStrike" dirty="0">
                <a:solidFill>
                  <a:srgbClr val="000000"/>
                </a:solidFill>
                <a:effectLst/>
                <a:latin typeface="Arial" panose="020B0604020202020204" pitchFamily="34" charset="0"/>
                <a:cs typeface="Arial" panose="020B0604020202020204" pitchFamily="34" charset="0"/>
              </a:rPr>
              <a:t>1 Peter 1:15-16</a:t>
            </a:r>
          </a:p>
          <a:p>
            <a:pPr algn="ctr"/>
            <a:r>
              <a:rPr lang="en-US" sz="2800" b="0" i="0" u="none" strike="noStrike" dirty="0">
                <a:solidFill>
                  <a:srgbClr val="000000"/>
                </a:solidFill>
                <a:effectLst/>
                <a:latin typeface="Arial" panose="020B0604020202020204" pitchFamily="34" charset="0"/>
                <a:cs typeface="Arial" panose="020B0604020202020204" pitchFamily="34" charset="0"/>
              </a:rPr>
              <a:t>…but as he who called you is holy, you also be holy in all your conduct, since it is written, </a:t>
            </a:r>
            <a:r>
              <a:rPr lang="en-US" sz="2800" b="1" i="1" u="none" strike="noStrike" dirty="0">
                <a:solidFill>
                  <a:srgbClr val="000000"/>
                </a:solidFill>
                <a:effectLst/>
                <a:latin typeface="Arial" panose="020B0604020202020204" pitchFamily="34" charset="0"/>
                <a:cs typeface="Arial" panose="020B0604020202020204" pitchFamily="34" charset="0"/>
              </a:rPr>
              <a:t>“You shall be holy, for I am holy.”</a:t>
            </a:r>
          </a:p>
        </p:txBody>
      </p:sp>
    </p:spTree>
    <p:extLst>
      <p:ext uri="{BB962C8B-B14F-4D97-AF65-F5344CB8AC3E}">
        <p14:creationId xmlns:p14="http://schemas.microsoft.com/office/powerpoint/2010/main" val="22700857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B60F50-A0A2-5B4E-B65D-740053510A8B}"/>
              </a:ext>
            </a:extLst>
          </p:cNvPr>
          <p:cNvSpPr txBox="1"/>
          <p:nvPr/>
        </p:nvSpPr>
        <p:spPr>
          <a:xfrm>
            <a:off x="115435" y="93210"/>
            <a:ext cx="2749471"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It is a Life-Long Pursuit</a:t>
            </a:r>
          </a:p>
        </p:txBody>
      </p:sp>
    </p:spTree>
    <p:extLst>
      <p:ext uri="{BB962C8B-B14F-4D97-AF65-F5344CB8AC3E}">
        <p14:creationId xmlns:p14="http://schemas.microsoft.com/office/powerpoint/2010/main" val="34569043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49AC0D-4375-D247-B626-047C4220809E}"/>
              </a:ext>
            </a:extLst>
          </p:cNvPr>
          <p:cNvSpPr/>
          <p:nvPr/>
        </p:nvSpPr>
        <p:spPr>
          <a:xfrm>
            <a:off x="190832" y="587270"/>
            <a:ext cx="5494351" cy="6124754"/>
          </a:xfrm>
          <a:prstGeom prst="rect">
            <a:avLst/>
          </a:prstGeom>
          <a:solidFill>
            <a:schemeClr val="bg1">
              <a:alpha val="69000"/>
            </a:schemeClr>
          </a:solidFill>
        </p:spPr>
        <p:txBody>
          <a:bodyPr wrap="square">
            <a:spAutoFit/>
          </a:bodyPr>
          <a:lstStyle/>
          <a:p>
            <a:pPr algn="ctr"/>
            <a:r>
              <a:rPr lang="en-US" sz="2800" b="0" i="0" u="none" strike="noStrike" dirty="0">
                <a:solidFill>
                  <a:srgbClr val="000000"/>
                </a:solidFill>
                <a:effectLst/>
                <a:latin typeface="Helvetica Neue" panose="02000503000000020004" pitchFamily="2" charset="0"/>
              </a:rPr>
              <a:t>Philippians 3:7-11</a:t>
            </a:r>
          </a:p>
          <a:p>
            <a:pPr algn="ctr"/>
            <a:r>
              <a:rPr lang="en-US" sz="2800" b="0" i="0" u="none" strike="noStrike" dirty="0">
                <a:solidFill>
                  <a:srgbClr val="000000"/>
                </a:solidFill>
                <a:effectLst/>
                <a:latin typeface="Helvetica Neue" panose="02000503000000020004" pitchFamily="2" charset="0"/>
              </a:rPr>
              <a:t>But whatever gain I had, I counted as loss for the sake of Christ.</a:t>
            </a:r>
            <a:r>
              <a:rPr lang="en-US" sz="2800" b="1" baseline="30000" dirty="0">
                <a:solidFill>
                  <a:srgbClr val="000000"/>
                </a:solidFill>
                <a:latin typeface="Arial" panose="020B0604020202020204" pitchFamily="34" charset="0"/>
              </a:rPr>
              <a:t> </a:t>
            </a:r>
            <a:r>
              <a:rPr lang="en-US" sz="2800" b="0" i="0" u="none" strike="noStrike" dirty="0">
                <a:solidFill>
                  <a:srgbClr val="000000"/>
                </a:solidFill>
                <a:effectLst/>
                <a:latin typeface="Helvetica Neue" panose="02000503000000020004" pitchFamily="2" charset="0"/>
              </a:rPr>
              <a:t>Indeed, I count everything as loss because of the surpassing worth of knowing Christ Jesus my Lord. For his sake I have suffered the loss of all things and count them as rubbish, in order that I may gain Christ and be found in him, not having a righteousness of my own that comes from the law, but that which comes through…</a:t>
            </a:r>
            <a:endParaRPr lang="en-US" sz="2800" dirty="0"/>
          </a:p>
        </p:txBody>
      </p:sp>
      <p:sp>
        <p:nvSpPr>
          <p:cNvPr id="6" name="TextBox 5">
            <a:extLst>
              <a:ext uri="{FF2B5EF4-FFF2-40B4-BE49-F238E27FC236}">
                <a16:creationId xmlns:a16="http://schemas.microsoft.com/office/drawing/2014/main" id="{B6B60F50-A0A2-5B4E-B65D-740053510A8B}"/>
              </a:ext>
            </a:extLst>
          </p:cNvPr>
          <p:cNvSpPr txBox="1"/>
          <p:nvPr/>
        </p:nvSpPr>
        <p:spPr>
          <a:xfrm>
            <a:off x="115435" y="93210"/>
            <a:ext cx="2749471" cy="369332"/>
          </a:xfrm>
          <a:prstGeom prst="rect">
            <a:avLst/>
          </a:prstGeom>
          <a:noFill/>
        </p:spPr>
        <p:txBody>
          <a:bodyPr wrap="none" rtlCol="0">
            <a:spAutoFit/>
          </a:bodyPr>
          <a:lstStyle/>
          <a:p>
            <a:r>
              <a:rPr lang="en-US" b="1" dirty="0">
                <a:solidFill>
                  <a:schemeClr val="tx1">
                    <a:alpha val="48000"/>
                  </a:schemeClr>
                </a:solidFill>
                <a:latin typeface="Arial" panose="020B0604020202020204" pitchFamily="34" charset="0"/>
                <a:cs typeface="Arial" panose="020B0604020202020204" pitchFamily="34" charset="0"/>
              </a:rPr>
              <a:t>It is a Life-Long Pursuit</a:t>
            </a:r>
          </a:p>
        </p:txBody>
      </p:sp>
    </p:spTree>
    <p:extLst>
      <p:ext uri="{BB962C8B-B14F-4D97-AF65-F5344CB8AC3E}">
        <p14:creationId xmlns:p14="http://schemas.microsoft.com/office/powerpoint/2010/main" val="1818922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49AC0D-4375-D247-B626-047C4220809E}"/>
              </a:ext>
            </a:extLst>
          </p:cNvPr>
          <p:cNvSpPr/>
          <p:nvPr/>
        </p:nvSpPr>
        <p:spPr>
          <a:xfrm>
            <a:off x="190832" y="587270"/>
            <a:ext cx="5494351" cy="4401205"/>
          </a:xfrm>
          <a:prstGeom prst="rect">
            <a:avLst/>
          </a:prstGeom>
          <a:solidFill>
            <a:schemeClr val="bg1">
              <a:alpha val="69000"/>
            </a:schemeClr>
          </a:solidFill>
        </p:spPr>
        <p:txBody>
          <a:bodyPr wrap="square">
            <a:spAutoFit/>
          </a:bodyPr>
          <a:lstStyle/>
          <a:p>
            <a:pPr algn="ctr"/>
            <a:r>
              <a:rPr lang="en-US" sz="2800" b="0" i="0" u="none" strike="noStrike" dirty="0">
                <a:solidFill>
                  <a:srgbClr val="000000"/>
                </a:solidFill>
                <a:effectLst/>
                <a:latin typeface="Helvetica Neue" panose="02000503000000020004" pitchFamily="2" charset="0"/>
              </a:rPr>
              <a:t>Philippians 3:7-11</a:t>
            </a:r>
          </a:p>
          <a:p>
            <a:pPr algn="ctr"/>
            <a:r>
              <a:rPr lang="en-US" sz="2800" b="0" i="0" u="none" strike="noStrike" dirty="0">
                <a:solidFill>
                  <a:srgbClr val="000000"/>
                </a:solidFill>
                <a:effectLst/>
                <a:latin typeface="Helvetica Neue" panose="02000503000000020004" pitchFamily="2" charset="0"/>
              </a:rPr>
              <a:t>…faith in Christ, the righteousness from God that depends on faith— </a:t>
            </a:r>
            <a:r>
              <a:rPr lang="en-US" sz="2800" b="1" i="1" u="none" strike="noStrike" dirty="0">
                <a:solidFill>
                  <a:srgbClr val="000000"/>
                </a:solidFill>
                <a:effectLst/>
                <a:latin typeface="Helvetica Neue" panose="02000503000000020004" pitchFamily="2" charset="0"/>
              </a:rPr>
              <a:t>that I may know him</a:t>
            </a:r>
            <a:r>
              <a:rPr lang="en-US" sz="2800" b="0" i="0" u="none" strike="noStrike" dirty="0">
                <a:solidFill>
                  <a:srgbClr val="000000"/>
                </a:solidFill>
                <a:effectLst/>
                <a:latin typeface="Helvetica Neue" panose="02000503000000020004" pitchFamily="2" charset="0"/>
              </a:rPr>
              <a:t> and the power of his resurrection, and may share his sufferings, becoming like him in his death, that by any means possible I may attain the resurrection from the dead.</a:t>
            </a:r>
            <a:endParaRPr lang="en-US" sz="2800" dirty="0"/>
          </a:p>
        </p:txBody>
      </p:sp>
      <p:sp>
        <p:nvSpPr>
          <p:cNvPr id="6" name="TextBox 5">
            <a:extLst>
              <a:ext uri="{FF2B5EF4-FFF2-40B4-BE49-F238E27FC236}">
                <a16:creationId xmlns:a16="http://schemas.microsoft.com/office/drawing/2014/main" id="{B6B60F50-A0A2-5B4E-B65D-740053510A8B}"/>
              </a:ext>
            </a:extLst>
          </p:cNvPr>
          <p:cNvSpPr txBox="1"/>
          <p:nvPr/>
        </p:nvSpPr>
        <p:spPr>
          <a:xfrm>
            <a:off x="115435" y="93210"/>
            <a:ext cx="2749471" cy="369332"/>
          </a:xfrm>
          <a:prstGeom prst="rect">
            <a:avLst/>
          </a:prstGeom>
          <a:noFill/>
        </p:spPr>
        <p:txBody>
          <a:bodyPr wrap="none" rtlCol="0">
            <a:spAutoFit/>
          </a:bodyPr>
          <a:lstStyle/>
          <a:p>
            <a:r>
              <a:rPr lang="en-US" b="1" dirty="0">
                <a:solidFill>
                  <a:schemeClr val="tx1">
                    <a:alpha val="48000"/>
                  </a:schemeClr>
                </a:solidFill>
                <a:latin typeface="Arial" panose="020B0604020202020204" pitchFamily="34" charset="0"/>
                <a:cs typeface="Arial" panose="020B0604020202020204" pitchFamily="34" charset="0"/>
              </a:rPr>
              <a:t>It is a Life-Long Pursuit</a:t>
            </a:r>
          </a:p>
        </p:txBody>
      </p:sp>
    </p:spTree>
    <p:extLst>
      <p:ext uri="{BB962C8B-B14F-4D97-AF65-F5344CB8AC3E}">
        <p14:creationId xmlns:p14="http://schemas.microsoft.com/office/powerpoint/2010/main" val="11932244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2B96A70-9BE8-894C-A550-5B34E880DF70}"/>
              </a:ext>
            </a:extLst>
          </p:cNvPr>
          <p:cNvSpPr txBox="1"/>
          <p:nvPr/>
        </p:nvSpPr>
        <p:spPr>
          <a:xfrm>
            <a:off x="115435" y="93210"/>
            <a:ext cx="350608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It Means Being Known by God</a:t>
            </a:r>
          </a:p>
        </p:txBody>
      </p:sp>
    </p:spTree>
    <p:extLst>
      <p:ext uri="{BB962C8B-B14F-4D97-AF65-F5344CB8AC3E}">
        <p14:creationId xmlns:p14="http://schemas.microsoft.com/office/powerpoint/2010/main" val="619607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49AC0D-4375-D247-B626-047C4220809E}"/>
              </a:ext>
            </a:extLst>
          </p:cNvPr>
          <p:cNvSpPr/>
          <p:nvPr/>
        </p:nvSpPr>
        <p:spPr>
          <a:xfrm>
            <a:off x="115435" y="619075"/>
            <a:ext cx="5494351" cy="1200329"/>
          </a:xfrm>
          <a:prstGeom prst="rect">
            <a:avLst/>
          </a:prstGeom>
          <a:solidFill>
            <a:schemeClr val="bg1">
              <a:alpha val="69000"/>
            </a:schemeClr>
          </a:solidFill>
        </p:spPr>
        <p:txBody>
          <a:bodyPr wrap="square">
            <a:spAutoFit/>
          </a:bodyPr>
          <a:lstStyle/>
          <a:p>
            <a:pPr algn="ctr"/>
            <a:r>
              <a:rPr lang="en-US" sz="2400" b="0" i="0" u="none" strike="noStrike" dirty="0">
                <a:solidFill>
                  <a:srgbClr val="000000"/>
                </a:solidFill>
                <a:effectLst/>
                <a:latin typeface="Helvetica Neue" panose="02000503000000020004" pitchFamily="2" charset="0"/>
              </a:rPr>
              <a:t>John 10:27</a:t>
            </a:r>
          </a:p>
          <a:p>
            <a:pPr algn="ctr"/>
            <a:r>
              <a:rPr lang="en-US" sz="2400" b="0" i="0" u="none" strike="noStrike" dirty="0">
                <a:solidFill>
                  <a:srgbClr val="000000"/>
                </a:solidFill>
                <a:effectLst/>
                <a:latin typeface="Helvetica Neue" panose="02000503000000020004" pitchFamily="2" charset="0"/>
              </a:rPr>
              <a:t>My sheep hear my voice, and </a:t>
            </a:r>
            <a:r>
              <a:rPr lang="en-US" sz="2400" b="1" i="1" u="none" strike="noStrike" dirty="0">
                <a:solidFill>
                  <a:srgbClr val="000000"/>
                </a:solidFill>
                <a:effectLst/>
                <a:latin typeface="Helvetica Neue" panose="02000503000000020004" pitchFamily="2" charset="0"/>
              </a:rPr>
              <a:t>I know them</a:t>
            </a:r>
            <a:r>
              <a:rPr lang="en-US" sz="2400" b="0" i="0" u="none" strike="noStrike" dirty="0">
                <a:solidFill>
                  <a:srgbClr val="000000"/>
                </a:solidFill>
                <a:effectLst/>
                <a:latin typeface="Helvetica Neue" panose="02000503000000020004" pitchFamily="2" charset="0"/>
              </a:rPr>
              <a:t>, and they follow me.</a:t>
            </a:r>
            <a:endParaRPr lang="en-US" sz="2400" dirty="0"/>
          </a:p>
        </p:txBody>
      </p:sp>
      <p:sp>
        <p:nvSpPr>
          <p:cNvPr id="4" name="TextBox 3">
            <a:extLst>
              <a:ext uri="{FF2B5EF4-FFF2-40B4-BE49-F238E27FC236}">
                <a16:creationId xmlns:a16="http://schemas.microsoft.com/office/drawing/2014/main" id="{92B96A70-9BE8-894C-A550-5B34E880DF70}"/>
              </a:ext>
            </a:extLst>
          </p:cNvPr>
          <p:cNvSpPr txBox="1"/>
          <p:nvPr/>
        </p:nvSpPr>
        <p:spPr>
          <a:xfrm>
            <a:off x="115435" y="93210"/>
            <a:ext cx="3506088"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It Means Being Known by God</a:t>
            </a:r>
          </a:p>
        </p:txBody>
      </p:sp>
    </p:spTree>
    <p:extLst>
      <p:ext uri="{BB962C8B-B14F-4D97-AF65-F5344CB8AC3E}">
        <p14:creationId xmlns:p14="http://schemas.microsoft.com/office/powerpoint/2010/main" val="35247426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49AC0D-4375-D247-B626-047C4220809E}"/>
              </a:ext>
            </a:extLst>
          </p:cNvPr>
          <p:cNvSpPr/>
          <p:nvPr/>
        </p:nvSpPr>
        <p:spPr>
          <a:xfrm>
            <a:off x="115435" y="619075"/>
            <a:ext cx="5494351" cy="1200329"/>
          </a:xfrm>
          <a:prstGeom prst="rect">
            <a:avLst/>
          </a:prstGeom>
          <a:solidFill>
            <a:schemeClr val="bg1">
              <a:alpha val="69000"/>
            </a:schemeClr>
          </a:solidFill>
        </p:spPr>
        <p:txBody>
          <a:bodyPr wrap="square">
            <a:spAutoFit/>
          </a:bodyPr>
          <a:lstStyle/>
          <a:p>
            <a:pPr algn="ctr"/>
            <a:r>
              <a:rPr lang="en-US" sz="2400" b="0" i="0" u="none" strike="noStrike" dirty="0">
                <a:solidFill>
                  <a:srgbClr val="000000"/>
                </a:solidFill>
                <a:effectLst/>
                <a:latin typeface="Helvetica Neue" panose="02000503000000020004" pitchFamily="2" charset="0"/>
              </a:rPr>
              <a:t>John 10:27</a:t>
            </a:r>
          </a:p>
          <a:p>
            <a:pPr algn="ctr"/>
            <a:r>
              <a:rPr lang="en-US" sz="2400" b="0" i="0" u="none" strike="noStrike" dirty="0">
                <a:solidFill>
                  <a:srgbClr val="000000"/>
                </a:solidFill>
                <a:effectLst/>
                <a:latin typeface="Helvetica Neue" panose="02000503000000020004" pitchFamily="2" charset="0"/>
              </a:rPr>
              <a:t>My sheep hear my voice, and </a:t>
            </a:r>
            <a:r>
              <a:rPr lang="en-US" sz="2400" b="1" i="1" u="none" strike="noStrike" dirty="0">
                <a:solidFill>
                  <a:srgbClr val="000000"/>
                </a:solidFill>
                <a:effectLst/>
                <a:latin typeface="Helvetica Neue" panose="02000503000000020004" pitchFamily="2" charset="0"/>
              </a:rPr>
              <a:t>I know them</a:t>
            </a:r>
            <a:r>
              <a:rPr lang="en-US" sz="2400" b="0" i="0" u="none" strike="noStrike" dirty="0">
                <a:solidFill>
                  <a:srgbClr val="000000"/>
                </a:solidFill>
                <a:effectLst/>
                <a:latin typeface="Helvetica Neue" panose="02000503000000020004" pitchFamily="2" charset="0"/>
              </a:rPr>
              <a:t>, and they follow me.</a:t>
            </a:r>
            <a:endParaRPr lang="en-US" sz="2400" dirty="0"/>
          </a:p>
        </p:txBody>
      </p:sp>
      <p:sp>
        <p:nvSpPr>
          <p:cNvPr id="4" name="TextBox 3">
            <a:extLst>
              <a:ext uri="{FF2B5EF4-FFF2-40B4-BE49-F238E27FC236}">
                <a16:creationId xmlns:a16="http://schemas.microsoft.com/office/drawing/2014/main" id="{92B96A70-9BE8-894C-A550-5B34E880DF70}"/>
              </a:ext>
            </a:extLst>
          </p:cNvPr>
          <p:cNvSpPr txBox="1"/>
          <p:nvPr/>
        </p:nvSpPr>
        <p:spPr>
          <a:xfrm>
            <a:off x="115435" y="93210"/>
            <a:ext cx="3506088" cy="369332"/>
          </a:xfrm>
          <a:prstGeom prst="rect">
            <a:avLst/>
          </a:prstGeom>
          <a:noFill/>
        </p:spPr>
        <p:txBody>
          <a:bodyPr wrap="none" rtlCol="0">
            <a:spAutoFit/>
          </a:bodyPr>
          <a:lstStyle/>
          <a:p>
            <a:r>
              <a:rPr lang="en-US" b="1" dirty="0">
                <a:solidFill>
                  <a:schemeClr val="tx1">
                    <a:alpha val="46000"/>
                  </a:schemeClr>
                </a:solidFill>
                <a:latin typeface="Arial" panose="020B0604020202020204" pitchFamily="34" charset="0"/>
                <a:cs typeface="Arial" panose="020B0604020202020204" pitchFamily="34" charset="0"/>
              </a:rPr>
              <a:t>It Means Being Known by God</a:t>
            </a:r>
          </a:p>
        </p:txBody>
      </p:sp>
      <p:sp>
        <p:nvSpPr>
          <p:cNvPr id="7" name="Rectangle 6">
            <a:extLst>
              <a:ext uri="{FF2B5EF4-FFF2-40B4-BE49-F238E27FC236}">
                <a16:creationId xmlns:a16="http://schemas.microsoft.com/office/drawing/2014/main" id="{37BF7101-53B5-3044-A00B-3998BAD1568D}"/>
              </a:ext>
            </a:extLst>
          </p:cNvPr>
          <p:cNvSpPr/>
          <p:nvPr/>
        </p:nvSpPr>
        <p:spPr>
          <a:xfrm>
            <a:off x="115435" y="1995853"/>
            <a:ext cx="5494351" cy="1938992"/>
          </a:xfrm>
          <a:prstGeom prst="rect">
            <a:avLst/>
          </a:prstGeom>
          <a:solidFill>
            <a:schemeClr val="bg1">
              <a:alpha val="69000"/>
            </a:schemeClr>
          </a:solidFill>
        </p:spPr>
        <p:txBody>
          <a:bodyPr wrap="square">
            <a:spAutoFit/>
          </a:bodyPr>
          <a:lstStyle/>
          <a:p>
            <a:pPr algn="ctr"/>
            <a:r>
              <a:rPr lang="en-US" sz="2400" b="0" i="0" u="none" strike="noStrike" dirty="0">
                <a:solidFill>
                  <a:srgbClr val="000000"/>
                </a:solidFill>
                <a:effectLst/>
                <a:latin typeface="Helvetica Neue" panose="02000503000000020004" pitchFamily="2" charset="0"/>
              </a:rPr>
              <a:t>John 15:13-14</a:t>
            </a:r>
          </a:p>
          <a:p>
            <a:pPr algn="ctr"/>
            <a:r>
              <a:rPr lang="en-US" sz="2400" b="0" i="0" u="none" strike="noStrike" dirty="0">
                <a:solidFill>
                  <a:srgbClr val="000000"/>
                </a:solidFill>
                <a:effectLst/>
                <a:latin typeface="Helvetica Neue" panose="02000503000000020004" pitchFamily="2" charset="0"/>
              </a:rPr>
              <a:t>Greater love has no one than this, that someone lay down his life for his friends. </a:t>
            </a:r>
            <a:r>
              <a:rPr lang="en-US" sz="2400" b="1" i="1" u="none" strike="noStrike" dirty="0">
                <a:solidFill>
                  <a:srgbClr val="000000"/>
                </a:solidFill>
                <a:effectLst/>
                <a:latin typeface="Helvetica Neue" panose="02000503000000020004" pitchFamily="2" charset="0"/>
              </a:rPr>
              <a:t>You are my friends</a:t>
            </a:r>
            <a:r>
              <a:rPr lang="en-US" sz="2400" b="0" i="0" u="none" strike="noStrike" dirty="0">
                <a:solidFill>
                  <a:srgbClr val="000000"/>
                </a:solidFill>
                <a:effectLst/>
                <a:latin typeface="Helvetica Neue" panose="02000503000000020004" pitchFamily="2" charset="0"/>
              </a:rPr>
              <a:t> if you do what I command you.</a:t>
            </a:r>
            <a:endParaRPr lang="en-US" sz="2400" dirty="0"/>
          </a:p>
        </p:txBody>
      </p:sp>
    </p:spTree>
    <p:extLst>
      <p:ext uri="{BB962C8B-B14F-4D97-AF65-F5344CB8AC3E}">
        <p14:creationId xmlns:p14="http://schemas.microsoft.com/office/powerpoint/2010/main" val="1532925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467</TotalTime>
  <Words>987</Words>
  <Application>Microsoft Macintosh PowerPoint</Application>
  <PresentationFormat>On-screen Show (4:3)</PresentationFormat>
  <Paragraphs>184</Paragraphs>
  <Slides>51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Calibri Light</vt:lpstr>
      <vt:lpstr>Candara</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23</cp:revision>
  <dcterms:created xsi:type="dcterms:W3CDTF">2019-07-13T17:33:19Z</dcterms:created>
  <dcterms:modified xsi:type="dcterms:W3CDTF">2019-07-14T01:21:02Z</dcterms:modified>
</cp:coreProperties>
</file>