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5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k Liggin" userId="ee50b1394cebe356" providerId="LiveId" clId="{B92E196D-BB48-4D46-9D7E-F1344C76250F}"/>
    <pc:docChg chg="modSld">
      <pc:chgData name="Rick Liggin" userId="ee50b1394cebe356" providerId="LiveId" clId="{B92E196D-BB48-4D46-9D7E-F1344C76250F}" dt="2024-05-27T17:05:31.061" v="51" actId="1035"/>
      <pc:docMkLst>
        <pc:docMk/>
      </pc:docMkLst>
      <pc:sldChg chg="modSp mod">
        <pc:chgData name="Rick Liggin" userId="ee50b1394cebe356" providerId="LiveId" clId="{B92E196D-BB48-4D46-9D7E-F1344C76250F}" dt="2024-05-27T17:05:31.061" v="51" actId="1035"/>
        <pc:sldMkLst>
          <pc:docMk/>
          <pc:sldMk cId="1065604094" sldId="256"/>
        </pc:sldMkLst>
        <pc:spChg chg="mod">
          <ac:chgData name="Rick Liggin" userId="ee50b1394cebe356" providerId="LiveId" clId="{B92E196D-BB48-4D46-9D7E-F1344C76250F}" dt="2024-05-27T17:05:31.061" v="51" actId="1035"/>
          <ac:spMkLst>
            <pc:docMk/>
            <pc:sldMk cId="1065604094" sldId="256"/>
            <ac:spMk id="8" creationId="{F829CE50-1A0B-B0CF-D250-209347182F24}"/>
          </ac:spMkLst>
        </pc:spChg>
        <pc:spChg chg="mod">
          <ac:chgData name="Rick Liggin" userId="ee50b1394cebe356" providerId="LiveId" clId="{B92E196D-BB48-4D46-9D7E-F1344C76250F}" dt="2024-05-25T13:47:12.779" v="5" actId="1038"/>
          <ac:spMkLst>
            <pc:docMk/>
            <pc:sldMk cId="1065604094" sldId="256"/>
            <ac:spMk id="11" creationId="{FA55D880-37BD-47BE-8886-1DBA792E54D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79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97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39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1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27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76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94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0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4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2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70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75247-37AF-48EC-BED1-E39506011552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D03AB-60DB-4C9C-ACB8-F4A76742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1578D8-DE1B-F952-6E66-B31BC3CC770F}"/>
              </a:ext>
            </a:extLst>
          </p:cNvPr>
          <p:cNvSpPr/>
          <p:nvPr/>
        </p:nvSpPr>
        <p:spPr>
          <a:xfrm>
            <a:off x="0" y="0"/>
            <a:ext cx="9144000" cy="31097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604BED-17BC-3359-C90A-2D8666C29FD4}"/>
              </a:ext>
            </a:extLst>
          </p:cNvPr>
          <p:cNvCxnSpPr>
            <a:cxnSpLocks/>
          </p:cNvCxnSpPr>
          <p:nvPr/>
        </p:nvCxnSpPr>
        <p:spPr>
          <a:xfrm>
            <a:off x="-15766" y="3109757"/>
            <a:ext cx="917553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829CE50-1A0B-B0CF-D250-209347182F24}"/>
              </a:ext>
            </a:extLst>
          </p:cNvPr>
          <p:cNvSpPr txBox="1"/>
          <p:nvPr/>
        </p:nvSpPr>
        <p:spPr>
          <a:xfrm rot="407558">
            <a:off x="132193" y="337615"/>
            <a:ext cx="8542776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>
              <a:defRPr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ndara" panose="020E0502030303020204" pitchFamily="34" charset="0"/>
              </a:rPr>
              <a:t>Sheep Without a Shepherd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51AE1E-26B0-1663-EFAA-107A0AFB9C9C}"/>
              </a:ext>
            </a:extLst>
          </p:cNvPr>
          <p:cNvSpPr txBox="1"/>
          <p:nvPr/>
        </p:nvSpPr>
        <p:spPr>
          <a:xfrm>
            <a:off x="112051" y="1103010"/>
            <a:ext cx="87166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i="1" dirty="0">
                <a:solidFill>
                  <a:schemeClr val="bg1"/>
                </a:solidFill>
              </a:rPr>
              <a:t>Mark 6:34 – “When Jesus went ashore,                              He saw a large crowd, and He felt compassion                 for them because they were like sheep without a shepherd; and He began to teach them many things.”</a:t>
            </a:r>
          </a:p>
        </p:txBody>
      </p:sp>
      <p:pic>
        <p:nvPicPr>
          <p:cNvPr id="10" name="Picture 2" descr="Premium AI Image | Cute small sheep lost in the forest parable of Lost Sheep  Bible Jesus beautiful background">
            <a:extLst>
              <a:ext uri="{FF2B5EF4-FFF2-40B4-BE49-F238E27FC236}">
                <a16:creationId xmlns:a16="http://schemas.microsoft.com/office/drawing/2014/main" id="{80F17209-CFAE-6C16-F6A6-44AE5AC44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1" y="4179722"/>
            <a:ext cx="3556732" cy="267607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55D880-37BD-47BE-8886-1DBA792E54D5}"/>
              </a:ext>
            </a:extLst>
          </p:cNvPr>
          <p:cNvSpPr txBox="1"/>
          <p:nvPr/>
        </p:nvSpPr>
        <p:spPr>
          <a:xfrm>
            <a:off x="3728003" y="4085124"/>
            <a:ext cx="51080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SzPct val="60000"/>
              <a:buFont typeface="Wingdings" panose="05000000000000000000" pitchFamily="2" charset="2"/>
              <a:buChar char="§"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What did Jesus </a:t>
            </a:r>
            <a:r>
              <a:rPr lang="en-US" sz="3200" b="1" u="sng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see</a:t>
            </a: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>
              <a:buSzPct val="60000"/>
              <a:defRPr/>
            </a:pPr>
            <a:endParaRPr lang="en-US" sz="8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44" indent="-285744">
              <a:buSzPct val="60000"/>
              <a:buFont typeface="Wingdings" panose="05000000000000000000" pitchFamily="2" charset="2"/>
              <a:buChar char="§"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How did He </a:t>
            </a:r>
            <a:r>
              <a:rPr lang="en-US" sz="3200" b="1" u="sng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feel</a:t>
            </a: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 about </a:t>
            </a:r>
            <a:r>
              <a:rPr lang="en-US" sz="3200" b="1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it?</a:t>
            </a:r>
          </a:p>
          <a:p>
            <a:pPr>
              <a:buSzPct val="60000"/>
              <a:defRPr/>
            </a:pPr>
            <a:endParaRPr lang="en-US" sz="8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44" indent="-285744">
              <a:buSzPct val="60000"/>
              <a:buFont typeface="Wingdings" panose="05000000000000000000" pitchFamily="2" charset="2"/>
              <a:buChar char="§"/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What did He </a:t>
            </a:r>
            <a:r>
              <a:rPr lang="en-US" sz="3200" b="1" u="sng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do</a:t>
            </a: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a typeface="Tahoma" panose="020B0604030504040204" pitchFamily="34" charset="0"/>
                <a:cs typeface="Tahoma" panose="020B0604030504040204" pitchFamily="34" charset="0"/>
              </a:rPr>
              <a:t> about it?</a:t>
            </a:r>
          </a:p>
        </p:txBody>
      </p:sp>
    </p:spTree>
    <p:extLst>
      <p:ext uri="{BB962C8B-B14F-4D97-AF65-F5344CB8AC3E}">
        <p14:creationId xmlns:p14="http://schemas.microsoft.com/office/powerpoint/2010/main" val="106560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</TotalTime>
  <Words>62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Candara</vt:lpstr>
      <vt:lpstr>Tahoma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Rick Liggin</dc:creator>
  <cp:lastModifiedBy>Rick Liggin</cp:lastModifiedBy>
  <cp:revision>1</cp:revision>
  <dcterms:created xsi:type="dcterms:W3CDTF">2024-05-23T19:53:17Z</dcterms:created>
  <dcterms:modified xsi:type="dcterms:W3CDTF">2024-05-27T17:05:39Z</dcterms:modified>
</cp:coreProperties>
</file>