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78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Liggin" userId="ee50b1394cebe356" providerId="LiveId" clId="{A2AD0DD5-560E-42BE-AD47-828C85FD5C25}"/>
    <pc:docChg chg="undo custSel modSld">
      <pc:chgData name="Rick Liggin" userId="ee50b1394cebe356" providerId="LiveId" clId="{A2AD0DD5-560E-42BE-AD47-828C85FD5C25}" dt="2024-05-23T23:24:40.123" v="1418"/>
      <pc:docMkLst>
        <pc:docMk/>
      </pc:docMkLst>
      <pc:sldChg chg="modSp mod modAnim">
        <pc:chgData name="Rick Liggin" userId="ee50b1394cebe356" providerId="LiveId" clId="{A2AD0DD5-560E-42BE-AD47-828C85FD5C25}" dt="2024-05-23T23:24:40.123" v="1418"/>
        <pc:sldMkLst>
          <pc:docMk/>
          <pc:sldMk cId="2390117493" sldId="256"/>
        </pc:sldMkLst>
        <pc:spChg chg="mod">
          <ac:chgData name="Rick Liggin" userId="ee50b1394cebe356" providerId="LiveId" clId="{A2AD0DD5-560E-42BE-AD47-828C85FD5C25}" dt="2024-05-23T22:35:13.249" v="73" actId="14100"/>
          <ac:spMkLst>
            <pc:docMk/>
            <pc:sldMk cId="2390117493" sldId="256"/>
            <ac:spMk id="4" creationId="{463AB5C5-615B-C2AE-A441-A70512AEB029}"/>
          </ac:spMkLst>
        </pc:spChg>
        <pc:spChg chg="mod">
          <ac:chgData name="Rick Liggin" userId="ee50b1394cebe356" providerId="LiveId" clId="{A2AD0DD5-560E-42BE-AD47-828C85FD5C25}" dt="2024-05-23T22:34:43.622" v="58" actId="1037"/>
          <ac:spMkLst>
            <pc:docMk/>
            <pc:sldMk cId="2390117493" sldId="256"/>
            <ac:spMk id="7" creationId="{0E73D817-C446-8627-79BF-B6A7D5188414}"/>
          </ac:spMkLst>
        </pc:spChg>
        <pc:spChg chg="mod">
          <ac:chgData name="Rick Liggin" userId="ee50b1394cebe356" providerId="LiveId" clId="{A2AD0DD5-560E-42BE-AD47-828C85FD5C25}" dt="2024-05-23T22:34:59.560" v="63" actId="1035"/>
          <ac:spMkLst>
            <pc:docMk/>
            <pc:sldMk cId="2390117493" sldId="256"/>
            <ac:spMk id="8" creationId="{076DCD84-810C-0A3A-0F1E-AC2E36B6E4CD}"/>
          </ac:spMkLst>
        </pc:spChg>
        <pc:spChg chg="mod">
          <ac:chgData name="Rick Liggin" userId="ee50b1394cebe356" providerId="LiveId" clId="{A2AD0DD5-560E-42BE-AD47-828C85FD5C25}" dt="2024-05-23T22:58:42.386" v="1416" actId="1036"/>
          <ac:spMkLst>
            <pc:docMk/>
            <pc:sldMk cId="2390117493" sldId="256"/>
            <ac:spMk id="10" creationId="{0E67FE04-2079-DBE2-3772-42CAF0264B63}"/>
          </ac:spMkLst>
        </pc:spChg>
        <pc:picChg chg="mod">
          <ac:chgData name="Rick Liggin" userId="ee50b1394cebe356" providerId="LiveId" clId="{A2AD0DD5-560E-42BE-AD47-828C85FD5C25}" dt="2024-05-23T22:35:46" v="92" actId="14100"/>
          <ac:picMkLst>
            <pc:docMk/>
            <pc:sldMk cId="2390117493" sldId="256"/>
            <ac:picMk id="6" creationId="{E0C66D5C-5322-D88B-D6EB-269F2FDD8C3C}"/>
          </ac:picMkLst>
        </pc:picChg>
        <pc:cxnChg chg="mod">
          <ac:chgData name="Rick Liggin" userId="ee50b1394cebe356" providerId="LiveId" clId="{A2AD0DD5-560E-42BE-AD47-828C85FD5C25}" dt="2024-05-23T22:35:32.051" v="91" actId="1036"/>
          <ac:cxnSpMkLst>
            <pc:docMk/>
            <pc:sldMk cId="2390117493" sldId="256"/>
            <ac:cxnSpMk id="5" creationId="{FDE7AF26-66C6-DBD7-6636-0D86C7CFD717}"/>
          </ac:cxnSpMkLst>
        </pc:cxnChg>
      </pc:sldChg>
    </pc:docChg>
  </pc:docChgLst>
  <pc:docChgLst>
    <pc:chgData name="Rick Liggin" userId="ee50b1394cebe356" providerId="LiveId" clId="{9D8B2369-24FB-452B-8098-914A9BC3BB65}"/>
    <pc:docChg chg="modSld">
      <pc:chgData name="Rick Liggin" userId="ee50b1394cebe356" providerId="LiveId" clId="{9D8B2369-24FB-452B-8098-914A9BC3BB65}" dt="2024-05-27T16:46:24.708" v="87" actId="14838"/>
      <pc:docMkLst>
        <pc:docMk/>
      </pc:docMkLst>
      <pc:sldChg chg="modSp mod">
        <pc:chgData name="Rick Liggin" userId="ee50b1394cebe356" providerId="LiveId" clId="{9D8B2369-24FB-452B-8098-914A9BC3BB65}" dt="2024-05-27T16:46:24.708" v="87" actId="14838"/>
        <pc:sldMkLst>
          <pc:docMk/>
          <pc:sldMk cId="2390117493" sldId="256"/>
        </pc:sldMkLst>
        <pc:spChg chg="mod">
          <ac:chgData name="Rick Liggin" userId="ee50b1394cebe356" providerId="LiveId" clId="{9D8B2369-24FB-452B-8098-914A9BC3BB65}" dt="2024-05-27T16:45:55.394" v="56" actId="14838"/>
          <ac:spMkLst>
            <pc:docMk/>
            <pc:sldMk cId="2390117493" sldId="256"/>
            <ac:spMk id="7" creationId="{0E73D817-C446-8627-79BF-B6A7D5188414}"/>
          </ac:spMkLst>
        </pc:spChg>
        <pc:spChg chg="mod">
          <ac:chgData name="Rick Liggin" userId="ee50b1394cebe356" providerId="LiveId" clId="{9D8B2369-24FB-452B-8098-914A9BC3BB65}" dt="2024-05-27T16:46:24.708" v="87" actId="14838"/>
          <ac:spMkLst>
            <pc:docMk/>
            <pc:sldMk cId="2390117493" sldId="256"/>
            <ac:spMk id="8" creationId="{076DCD84-810C-0A3A-0F1E-AC2E36B6E4CD}"/>
          </ac:spMkLst>
        </pc:spChg>
        <pc:spChg chg="mod">
          <ac:chgData name="Rick Liggin" userId="ee50b1394cebe356" providerId="LiveId" clId="{9D8B2369-24FB-452B-8098-914A9BC3BB65}" dt="2024-05-25T13:52:15.745" v="16" actId="20577"/>
          <ac:spMkLst>
            <pc:docMk/>
            <pc:sldMk cId="2390117493" sldId="256"/>
            <ac:spMk id="10" creationId="{0E67FE04-2079-DBE2-3772-42CAF0264B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1DB6B8-31EB-4303-8048-6336DB497426}" type="datetimeFigureOut">
              <a:rPr lang="en-US" smtClean="0"/>
              <a:t>5/27/2024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CF8BA-2EF7-4F6E-A218-93783276BBDD}" type="slidenum">
              <a:rPr lang="en-US" smtClean="0"/>
              <a:t>‹#›</a:t>
            </a:fld>
            <a:endParaRPr lang="en-US"/>
          </a:p>
        </p:txBody>
      </p:sp>
    </p:spTree>
    <p:extLst>
      <p:ext uri="{BB962C8B-B14F-4D97-AF65-F5344CB8AC3E}">
        <p14:creationId xmlns:p14="http://schemas.microsoft.com/office/powerpoint/2010/main" val="2958541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CF8BA-2EF7-4F6E-A218-93783276BBDD}" type="slidenum">
              <a:rPr lang="en-US" smtClean="0"/>
              <a:t>1</a:t>
            </a:fld>
            <a:endParaRPr lang="en-US"/>
          </a:p>
        </p:txBody>
      </p:sp>
    </p:spTree>
    <p:extLst>
      <p:ext uri="{BB962C8B-B14F-4D97-AF65-F5344CB8AC3E}">
        <p14:creationId xmlns:p14="http://schemas.microsoft.com/office/powerpoint/2010/main" val="115250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EB58A3-A2E9-415C-84E9-C777D5C42CC2}" type="datetimeFigureOut">
              <a:rPr lang="en-US" smtClean="0"/>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220545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EB58A3-A2E9-415C-84E9-C777D5C42CC2}" type="datetimeFigureOut">
              <a:rPr lang="en-US" smtClean="0"/>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264231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EB58A3-A2E9-415C-84E9-C777D5C42CC2}" type="datetimeFigureOut">
              <a:rPr lang="en-US" smtClean="0"/>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3498000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EB58A3-A2E9-415C-84E9-C777D5C42CC2}" type="datetimeFigureOut">
              <a:rPr lang="en-US" smtClean="0"/>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3163641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EB58A3-A2E9-415C-84E9-C777D5C42CC2}" type="datetimeFigureOut">
              <a:rPr lang="en-US" smtClean="0"/>
              <a:t>5/27/2024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70296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EB58A3-A2E9-415C-84E9-C777D5C42CC2}" type="datetimeFigureOut">
              <a:rPr lang="en-US" smtClean="0"/>
              <a:t>5/27/2024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334611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B58A3-A2E9-415C-84E9-C777D5C42CC2}" type="datetimeFigureOut">
              <a:rPr lang="en-US" smtClean="0"/>
              <a:t>5/27/2024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152726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EB58A3-A2E9-415C-84E9-C777D5C42CC2}" type="datetimeFigureOut">
              <a:rPr lang="en-US" smtClean="0"/>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2494459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EB58A3-A2E9-415C-84E9-C777D5C42CC2}" type="datetimeFigureOut">
              <a:rPr lang="en-US" smtClean="0"/>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2390727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EB58A3-A2E9-415C-84E9-C777D5C42CC2}" type="datetimeFigureOut">
              <a:rPr lang="en-US" smtClean="0"/>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2837278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EB58A3-A2E9-415C-84E9-C777D5C42CC2}" type="datetimeFigureOut">
              <a:rPr lang="en-US" smtClean="0"/>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A287E-F2F3-4416-9486-6FC4153AF51E}" type="slidenum">
              <a:rPr lang="en-US" smtClean="0"/>
              <a:t>‹#›</a:t>
            </a:fld>
            <a:endParaRPr lang="en-US"/>
          </a:p>
        </p:txBody>
      </p:sp>
    </p:spTree>
    <p:extLst>
      <p:ext uri="{BB962C8B-B14F-4D97-AF65-F5344CB8AC3E}">
        <p14:creationId xmlns:p14="http://schemas.microsoft.com/office/powerpoint/2010/main" val="3885229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EB58A3-A2E9-415C-84E9-C777D5C42CC2}" type="datetimeFigureOut">
              <a:rPr lang="en-US" smtClean="0"/>
              <a:t>5/27/2024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A287E-F2F3-4416-9486-6FC4153AF51E}" type="slidenum">
              <a:rPr lang="en-US" smtClean="0"/>
              <a:t>‹#›</a:t>
            </a:fld>
            <a:endParaRPr lang="en-US"/>
          </a:p>
        </p:txBody>
      </p:sp>
    </p:spTree>
    <p:extLst>
      <p:ext uri="{BB962C8B-B14F-4D97-AF65-F5344CB8AC3E}">
        <p14:creationId xmlns:p14="http://schemas.microsoft.com/office/powerpoint/2010/main" val="1974346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3AB5C5-615B-C2AE-A441-A70512AEB029}"/>
              </a:ext>
            </a:extLst>
          </p:cNvPr>
          <p:cNvSpPr/>
          <p:nvPr/>
        </p:nvSpPr>
        <p:spPr>
          <a:xfrm>
            <a:off x="0" y="0"/>
            <a:ext cx="9144000" cy="145042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DE7AF26-66C6-DBD7-6636-0D86C7CFD717}"/>
              </a:ext>
            </a:extLst>
          </p:cNvPr>
          <p:cNvCxnSpPr>
            <a:cxnSpLocks/>
          </p:cNvCxnSpPr>
          <p:nvPr/>
        </p:nvCxnSpPr>
        <p:spPr>
          <a:xfrm>
            <a:off x="-15766" y="1422837"/>
            <a:ext cx="917553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2" descr="Jesus and the Washing of Feet: Three Things we can learn">
            <a:extLst>
              <a:ext uri="{FF2B5EF4-FFF2-40B4-BE49-F238E27FC236}">
                <a16:creationId xmlns:a16="http://schemas.microsoft.com/office/drawing/2014/main" id="{E0C66D5C-5322-D88B-D6EB-269F2FDD8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7" y="4564773"/>
            <a:ext cx="2861178" cy="229101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E73D817-C446-8627-79BF-B6A7D5188414}"/>
              </a:ext>
            </a:extLst>
          </p:cNvPr>
          <p:cNvSpPr txBox="1"/>
          <p:nvPr/>
        </p:nvSpPr>
        <p:spPr>
          <a:xfrm>
            <a:off x="411003" y="130172"/>
            <a:ext cx="81860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u="none" strike="noStrike" kern="1200" cap="none" spc="0" normalizeH="0" baseline="0" noProof="0" dirty="0">
                <a:ln>
                  <a:noFill/>
                </a:ln>
                <a:solidFill>
                  <a:prstClr val="white"/>
                </a:solidFill>
                <a:effectLst>
                  <a:outerShdw blurRad="114300" dist="76200" dir="13500000" algn="br" rotWithShape="0">
                    <a:prstClr val="black"/>
                  </a:outerShdw>
                </a:effectLst>
                <a:uLnTx/>
                <a:uFillTx/>
                <a:latin typeface="Candara" panose="020E0502030303020204" pitchFamily="34" charset="0"/>
              </a:rPr>
              <a:t>Stooping to Serve Like Jesus</a:t>
            </a:r>
          </a:p>
        </p:txBody>
      </p:sp>
      <p:sp>
        <p:nvSpPr>
          <p:cNvPr id="8" name="TextBox 7">
            <a:extLst>
              <a:ext uri="{FF2B5EF4-FFF2-40B4-BE49-F238E27FC236}">
                <a16:creationId xmlns:a16="http://schemas.microsoft.com/office/drawing/2014/main" id="{076DCD84-810C-0A3A-0F1E-AC2E36B6E4CD}"/>
              </a:ext>
            </a:extLst>
          </p:cNvPr>
          <p:cNvSpPr txBox="1"/>
          <p:nvPr/>
        </p:nvSpPr>
        <p:spPr>
          <a:xfrm>
            <a:off x="5833241" y="777054"/>
            <a:ext cx="278195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outerShdw blurRad="114300" dist="76200" dir="13500000" algn="br" rotWithShape="0">
                    <a:prstClr val="black"/>
                  </a:outerShdw>
                </a:effectLst>
                <a:uLnTx/>
                <a:uFillTx/>
                <a:latin typeface="Tahoma" panose="020B0604030504040204" pitchFamily="34" charset="0"/>
                <a:ea typeface="Tahoma" panose="020B0604030504040204" pitchFamily="34" charset="0"/>
                <a:cs typeface="Tahoma" panose="020B0604030504040204" pitchFamily="34" charset="0"/>
              </a:rPr>
              <a:t>John 13:1-34</a:t>
            </a:r>
          </a:p>
        </p:txBody>
      </p:sp>
      <p:sp>
        <p:nvSpPr>
          <p:cNvPr id="10" name="TextBox 9">
            <a:extLst>
              <a:ext uri="{FF2B5EF4-FFF2-40B4-BE49-F238E27FC236}">
                <a16:creationId xmlns:a16="http://schemas.microsoft.com/office/drawing/2014/main" id="{0E67FE04-2079-DBE2-3772-42CAF0264B63}"/>
              </a:ext>
            </a:extLst>
          </p:cNvPr>
          <p:cNvSpPr txBox="1"/>
          <p:nvPr/>
        </p:nvSpPr>
        <p:spPr>
          <a:xfrm>
            <a:off x="31526" y="1603796"/>
            <a:ext cx="8797159" cy="489364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1200" cap="none" spc="0" normalizeH="0" baseline="0" noProof="0" dirty="0">
                <a:ln>
                  <a:noFill/>
                </a:ln>
                <a:solidFill>
                  <a:prstClr val="white"/>
                </a:solidFill>
                <a:effectLst/>
                <a:uLnTx/>
                <a:uFillTx/>
                <a:latin typeface="Calibri" panose="020F0502020204030204"/>
                <a:ea typeface="+mn-ea"/>
                <a:cs typeface="+mn-cs"/>
              </a:rPr>
              <a:t>“Now...Jesus knowing that His hour had come that He      would depart out of this world to the Father, having loved His own who were in the world, He loved them to the end. During supper, the devil having already put into the heart of Judas Iscariot</a:t>
            </a:r>
            <a:r>
              <a:rPr lang="en-US" sz="2600" b="1" i="1" dirty="0">
                <a:solidFill>
                  <a:prstClr val="white"/>
                </a:solidFill>
                <a:latin typeface="Calibri" panose="020F0502020204030204"/>
              </a:rPr>
              <a:t>…</a:t>
            </a:r>
            <a:r>
              <a:rPr kumimoji="0" lang="en-US" sz="2600" b="1" i="1" u="none" strike="noStrike" kern="1200" cap="none" spc="0" normalizeH="0" baseline="0" noProof="0" dirty="0">
                <a:ln>
                  <a:noFill/>
                </a:ln>
                <a:solidFill>
                  <a:prstClr val="white"/>
                </a:solidFill>
                <a:effectLst/>
                <a:uLnTx/>
                <a:uFillTx/>
                <a:latin typeface="Calibri" panose="020F0502020204030204"/>
                <a:ea typeface="+mn-ea"/>
                <a:cs typeface="+mn-cs"/>
              </a:rPr>
              <a:t>son of Simon, to betray Him, Jesus, knowing that    the Father had given all things into His hands, and that He  had come forth from God and was going back to God, got      up from supper, and laid aside His garments; and              taking a towel, He girded Himself. Then He                         poured water into the</a:t>
            </a:r>
            <a:r>
              <a:rPr lang="en-US" sz="2600" b="1" i="1" dirty="0">
                <a:solidFill>
                  <a:prstClr val="white"/>
                </a:solidFill>
                <a:latin typeface="Calibri" panose="020F0502020204030204"/>
              </a:rPr>
              <a:t> </a:t>
            </a:r>
            <a:r>
              <a:rPr kumimoji="0" lang="en-US" sz="2600" b="1" i="1" u="none" strike="noStrike" kern="1200" cap="none" spc="0" normalizeH="0" baseline="0" noProof="0" dirty="0">
                <a:ln>
                  <a:noFill/>
                </a:ln>
                <a:solidFill>
                  <a:prstClr val="white"/>
                </a:solidFill>
                <a:effectLst/>
                <a:uLnTx/>
                <a:uFillTx/>
                <a:latin typeface="Calibri" panose="020F0502020204030204"/>
                <a:ea typeface="+mn-ea"/>
                <a:cs typeface="+mn-cs"/>
              </a:rPr>
              <a:t>basin, and began to                             wash the disciple’</a:t>
            </a:r>
            <a:r>
              <a:rPr lang="en-US" sz="2600" b="1" i="1" dirty="0">
                <a:solidFill>
                  <a:prstClr val="white"/>
                </a:solidFill>
                <a:latin typeface="Calibri" panose="020F0502020204030204"/>
              </a:rPr>
              <a:t> </a:t>
            </a:r>
            <a:r>
              <a:rPr kumimoji="0" lang="en-US" sz="2600" b="1" i="1" u="none" strike="noStrike" kern="1200" cap="none" spc="0" normalizeH="0" baseline="0" noProof="0" dirty="0">
                <a:ln>
                  <a:noFill/>
                </a:ln>
                <a:solidFill>
                  <a:prstClr val="white"/>
                </a:solidFill>
                <a:effectLst/>
                <a:uLnTx/>
                <a:uFillTx/>
                <a:latin typeface="Calibri" panose="020F0502020204030204"/>
                <a:ea typeface="+mn-ea"/>
                <a:cs typeface="+mn-cs"/>
              </a:rPr>
              <a:t>feet and to wipe them                                   with the towel with which He</a:t>
            </a:r>
            <a:r>
              <a:rPr lang="en-US" sz="2600" b="1" i="1" dirty="0">
                <a:solidFill>
                  <a:prstClr val="white"/>
                </a:solidFill>
                <a:latin typeface="Calibri" panose="020F0502020204030204"/>
              </a:rPr>
              <a:t> was </a:t>
            </a:r>
            <a:r>
              <a:rPr kumimoji="0" lang="en-US" sz="2600" b="1" i="1" u="none" strike="noStrike" kern="1200" cap="none" spc="0" normalizeH="0" baseline="0" noProof="0" dirty="0">
                <a:ln>
                  <a:noFill/>
                </a:ln>
                <a:solidFill>
                  <a:prstClr val="white"/>
                </a:solidFill>
                <a:effectLst/>
                <a:uLnTx/>
                <a:uFillTx/>
                <a:latin typeface="Calibri" panose="020F0502020204030204"/>
                <a:ea typeface="+mn-ea"/>
                <a:cs typeface="+mn-cs"/>
              </a:rPr>
              <a:t>girded.”</a:t>
            </a:r>
          </a:p>
        </p:txBody>
      </p:sp>
    </p:spTree>
    <p:extLst>
      <p:ext uri="{BB962C8B-B14F-4D97-AF65-F5344CB8AC3E}">
        <p14:creationId xmlns:p14="http://schemas.microsoft.com/office/powerpoint/2010/main" val="239011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174</TotalTime>
  <Words>148</Words>
  <Application>Microsoft Office PowerPoint</Application>
  <PresentationFormat>On-screen Show (4:3)</PresentationFormat>
  <Paragraphs>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Candara</vt:lpstr>
      <vt:lpstr>Tahoma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Liggin</dc:creator>
  <cp:lastModifiedBy>Rick Liggin</cp:lastModifiedBy>
  <cp:revision>1</cp:revision>
  <dcterms:created xsi:type="dcterms:W3CDTF">2024-05-23T20:55:58Z</dcterms:created>
  <dcterms:modified xsi:type="dcterms:W3CDTF">2024-05-27T17:09:12Z</dcterms:modified>
</cp:coreProperties>
</file>