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5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k Liggin" userId="ee50b1394cebe356" providerId="LiveId" clId="{86F8A6EB-2B0B-47FF-AA5C-DBA5CD9BD5DC}"/>
    <pc:docChg chg="undo custSel addSld modSld">
      <pc:chgData name="Rick Liggin" userId="ee50b1394cebe356" providerId="LiveId" clId="{86F8A6EB-2B0B-47FF-AA5C-DBA5CD9BD5DC}" dt="2024-05-27T19:09:27.672" v="1960" actId="1036"/>
      <pc:docMkLst>
        <pc:docMk/>
      </pc:docMkLst>
      <pc:sldChg chg="addSp delSp modSp mod addAnim delAnim modAnim">
        <pc:chgData name="Rick Liggin" userId="ee50b1394cebe356" providerId="LiveId" clId="{86F8A6EB-2B0B-47FF-AA5C-DBA5CD9BD5DC}" dt="2024-05-27T18:52:59.038" v="1938" actId="1035"/>
        <pc:sldMkLst>
          <pc:docMk/>
          <pc:sldMk cId="1308473638" sldId="256"/>
        </pc:sldMkLst>
        <pc:spChg chg="mod">
          <ac:chgData name="Rick Liggin" userId="ee50b1394cebe356" providerId="LiveId" clId="{86F8A6EB-2B0B-47FF-AA5C-DBA5CD9BD5DC}" dt="2024-05-27T16:42:28.865" v="0" actId="14100"/>
          <ac:spMkLst>
            <pc:docMk/>
            <pc:sldMk cId="1308473638" sldId="256"/>
            <ac:spMk id="4" creationId="{F7D20A9D-4BC0-C36A-2F8D-58258D735157}"/>
          </ac:spMkLst>
        </pc:spChg>
        <pc:spChg chg="mod">
          <ac:chgData name="Rick Liggin" userId="ee50b1394cebe356" providerId="LiveId" clId="{86F8A6EB-2B0B-47FF-AA5C-DBA5CD9BD5DC}" dt="2024-05-27T16:42:36.565" v="6" actId="1037"/>
          <ac:spMkLst>
            <pc:docMk/>
            <pc:sldMk cId="1308473638" sldId="256"/>
            <ac:spMk id="5" creationId="{B6A29B38-CD22-015B-3CFC-C7B371506709}"/>
          </ac:spMkLst>
        </pc:spChg>
        <pc:spChg chg="mod">
          <ac:chgData name="Rick Liggin" userId="ee50b1394cebe356" providerId="LiveId" clId="{86F8A6EB-2B0B-47FF-AA5C-DBA5CD9BD5DC}" dt="2024-05-27T16:43:22.364" v="58" actId="20577"/>
          <ac:spMkLst>
            <pc:docMk/>
            <pc:sldMk cId="1308473638" sldId="256"/>
            <ac:spMk id="8" creationId="{D705D0C3-3ACF-6CF1-1818-685D3F9F5020}"/>
          </ac:spMkLst>
        </pc:spChg>
        <pc:spChg chg="add mod">
          <ac:chgData name="Rick Liggin" userId="ee50b1394cebe356" providerId="LiveId" clId="{86F8A6EB-2B0B-47FF-AA5C-DBA5CD9BD5DC}" dt="2024-05-27T17:11:13.959" v="59"/>
          <ac:spMkLst>
            <pc:docMk/>
            <pc:sldMk cId="1308473638" sldId="256"/>
            <ac:spMk id="9" creationId="{095A2860-1102-A7CD-B9AB-BAEA974FE662}"/>
          </ac:spMkLst>
        </pc:spChg>
        <pc:spChg chg="add mod">
          <ac:chgData name="Rick Liggin" userId="ee50b1394cebe356" providerId="LiveId" clId="{86F8A6EB-2B0B-47FF-AA5C-DBA5CD9BD5DC}" dt="2024-05-27T18:52:00.291" v="1908" actId="1035"/>
          <ac:spMkLst>
            <pc:docMk/>
            <pc:sldMk cId="1308473638" sldId="256"/>
            <ac:spMk id="10" creationId="{70F401C9-FC2F-ADFB-2A52-49688EBADED9}"/>
          </ac:spMkLst>
        </pc:spChg>
        <pc:spChg chg="add del mod">
          <ac:chgData name="Rick Liggin" userId="ee50b1394cebe356" providerId="LiveId" clId="{86F8A6EB-2B0B-47FF-AA5C-DBA5CD9BD5DC}" dt="2024-05-27T18:52:59.038" v="1938" actId="1035"/>
          <ac:spMkLst>
            <pc:docMk/>
            <pc:sldMk cId="1308473638" sldId="256"/>
            <ac:spMk id="14" creationId="{9C0DC9D4-7292-BAF8-93C6-0C6DD20EE75D}"/>
          </ac:spMkLst>
        </pc:spChg>
        <pc:spChg chg="add del mod">
          <ac:chgData name="Rick Liggin" userId="ee50b1394cebe356" providerId="LiveId" clId="{86F8A6EB-2B0B-47FF-AA5C-DBA5CD9BD5DC}" dt="2024-05-27T17:37:00.767" v="1097" actId="21"/>
          <ac:spMkLst>
            <pc:docMk/>
            <pc:sldMk cId="1308473638" sldId="256"/>
            <ac:spMk id="15" creationId="{43E6B2CE-870C-2660-18D8-CFAC4A450E43}"/>
          </ac:spMkLst>
        </pc:spChg>
        <pc:spChg chg="add del mod">
          <ac:chgData name="Rick Liggin" userId="ee50b1394cebe356" providerId="LiveId" clId="{86F8A6EB-2B0B-47FF-AA5C-DBA5CD9BD5DC}" dt="2024-05-27T17:36:54.203" v="1094" actId="21"/>
          <ac:spMkLst>
            <pc:docMk/>
            <pc:sldMk cId="1308473638" sldId="256"/>
            <ac:spMk id="16" creationId="{1639C9D8-D4AA-D407-D977-7A032FEECC5B}"/>
          </ac:spMkLst>
        </pc:spChg>
        <pc:spChg chg="add mod">
          <ac:chgData name="Rick Liggin" userId="ee50b1394cebe356" providerId="LiveId" clId="{86F8A6EB-2B0B-47FF-AA5C-DBA5CD9BD5DC}" dt="2024-05-27T17:36:37.187" v="1092"/>
          <ac:spMkLst>
            <pc:docMk/>
            <pc:sldMk cId="1308473638" sldId="256"/>
            <ac:spMk id="17" creationId="{CD1249E0-14A6-0A7B-3A48-99B5E46B9B0C}"/>
          </ac:spMkLst>
        </pc:spChg>
        <pc:spChg chg="add mod">
          <ac:chgData name="Rick Liggin" userId="ee50b1394cebe356" providerId="LiveId" clId="{86F8A6EB-2B0B-47FF-AA5C-DBA5CD9BD5DC}" dt="2024-05-27T17:46:48.999" v="1540" actId="1038"/>
          <ac:spMkLst>
            <pc:docMk/>
            <pc:sldMk cId="1308473638" sldId="256"/>
            <ac:spMk id="18" creationId="{32D9A211-291E-6A7C-0D21-A02CA698C0A4}"/>
          </ac:spMkLst>
        </pc:spChg>
        <pc:picChg chg="add del mod">
          <ac:chgData name="Rick Liggin" userId="ee50b1394cebe356" providerId="LiveId" clId="{86F8A6EB-2B0B-47FF-AA5C-DBA5CD9BD5DC}" dt="2024-05-27T17:20:20.268" v="173" actId="21"/>
          <ac:picMkLst>
            <pc:docMk/>
            <pc:sldMk cId="1308473638" sldId="256"/>
            <ac:picMk id="11" creationId="{F7B702D0-3A64-B160-CFDD-2A2A81215F17}"/>
          </ac:picMkLst>
        </pc:picChg>
        <pc:picChg chg="add mod">
          <ac:chgData name="Rick Liggin" userId="ee50b1394cebe356" providerId="LiveId" clId="{86F8A6EB-2B0B-47FF-AA5C-DBA5CD9BD5DC}" dt="2024-05-27T17:21:41.308" v="207" actId="14100"/>
          <ac:picMkLst>
            <pc:docMk/>
            <pc:sldMk cId="1308473638" sldId="256"/>
            <ac:picMk id="12" creationId="{B208642A-D638-A3C0-4FE3-E176722116CC}"/>
          </ac:picMkLst>
        </pc:picChg>
        <pc:picChg chg="add mod">
          <ac:chgData name="Rick Liggin" userId="ee50b1394cebe356" providerId="LiveId" clId="{86F8A6EB-2B0B-47FF-AA5C-DBA5CD9BD5DC}" dt="2024-05-27T17:22:34.003" v="208"/>
          <ac:picMkLst>
            <pc:docMk/>
            <pc:sldMk cId="1308473638" sldId="256"/>
            <ac:picMk id="13" creationId="{F7B702D0-3A64-B160-CFDD-2A2A81215F17}"/>
          </ac:picMkLst>
        </pc:picChg>
        <pc:cxnChg chg="mod">
          <ac:chgData name="Rick Liggin" userId="ee50b1394cebe356" providerId="LiveId" clId="{86F8A6EB-2B0B-47FF-AA5C-DBA5CD9BD5DC}" dt="2024-05-27T16:43:01.504" v="55" actId="1035"/>
          <ac:cxnSpMkLst>
            <pc:docMk/>
            <pc:sldMk cId="1308473638" sldId="256"/>
            <ac:cxnSpMk id="6" creationId="{3FDCE849-F809-6B0C-4187-34C099C9E3B4}"/>
          </ac:cxnSpMkLst>
        </pc:cxnChg>
        <pc:cxnChg chg="add mod">
          <ac:chgData name="Rick Liggin" userId="ee50b1394cebe356" providerId="LiveId" clId="{86F8A6EB-2B0B-47FF-AA5C-DBA5CD9BD5DC}" dt="2024-05-27T17:45:56.559" v="1429" actId="1036"/>
          <ac:cxnSpMkLst>
            <pc:docMk/>
            <pc:sldMk cId="1308473638" sldId="256"/>
            <ac:cxnSpMk id="19" creationId="{3AB740B3-86C6-4D36-6011-14D2BFF47ED6}"/>
          </ac:cxnSpMkLst>
        </pc:cxnChg>
        <pc:cxnChg chg="add mod">
          <ac:chgData name="Rick Liggin" userId="ee50b1394cebe356" providerId="LiveId" clId="{86F8A6EB-2B0B-47FF-AA5C-DBA5CD9BD5DC}" dt="2024-05-27T17:46:36.776" v="1537" actId="1035"/>
          <ac:cxnSpMkLst>
            <pc:docMk/>
            <pc:sldMk cId="1308473638" sldId="256"/>
            <ac:cxnSpMk id="22" creationId="{80E3239F-C863-693A-A1B2-92D638668F90}"/>
          </ac:cxnSpMkLst>
        </pc:cxnChg>
      </pc:sldChg>
      <pc:sldChg chg="addSp delSp modSp add mod modTransition delAnim modAnim">
        <pc:chgData name="Rick Liggin" userId="ee50b1394cebe356" providerId="LiveId" clId="{86F8A6EB-2B0B-47FF-AA5C-DBA5CD9BD5DC}" dt="2024-05-27T19:09:27.672" v="1960" actId="1036"/>
        <pc:sldMkLst>
          <pc:docMk/>
          <pc:sldMk cId="2308512996" sldId="257"/>
        </pc:sldMkLst>
        <pc:spChg chg="add del mod">
          <ac:chgData name="Rick Liggin" userId="ee50b1394cebe356" providerId="LiveId" clId="{86F8A6EB-2B0B-47FF-AA5C-DBA5CD9BD5DC}" dt="2024-05-27T19:09:27.672" v="1960" actId="1036"/>
          <ac:spMkLst>
            <pc:docMk/>
            <pc:sldMk cId="2308512996" sldId="257"/>
            <ac:spMk id="2" creationId="{DB92B44A-3064-490D-2E9F-ABFE2937A8E9}"/>
          </ac:spMkLst>
        </pc:spChg>
        <pc:spChg chg="add del mod">
          <ac:chgData name="Rick Liggin" userId="ee50b1394cebe356" providerId="LiveId" clId="{86F8A6EB-2B0B-47FF-AA5C-DBA5CD9BD5DC}" dt="2024-05-27T17:30:29.497" v="927" actId="21"/>
          <ac:spMkLst>
            <pc:docMk/>
            <pc:sldMk cId="2308512996" sldId="257"/>
            <ac:spMk id="3" creationId="{941B5680-4618-34A5-191F-D83D485B2924}"/>
          </ac:spMkLst>
        </pc:spChg>
        <pc:spChg chg="add del mod">
          <ac:chgData name="Rick Liggin" userId="ee50b1394cebe356" providerId="LiveId" clId="{86F8A6EB-2B0B-47FF-AA5C-DBA5CD9BD5DC}" dt="2024-05-27T17:34:24.568" v="1007" actId="21"/>
          <ac:spMkLst>
            <pc:docMk/>
            <pc:sldMk cId="2308512996" sldId="257"/>
            <ac:spMk id="7" creationId="{B8179BD2-607C-3D4B-2E2F-8F9DA38D62EE}"/>
          </ac:spMkLst>
        </pc:spChg>
        <pc:spChg chg="add mod">
          <ac:chgData name="Rick Liggin" userId="ee50b1394cebe356" providerId="LiveId" clId="{86F8A6EB-2B0B-47FF-AA5C-DBA5CD9BD5DC}" dt="2024-05-27T18:52:21.866" v="1918" actId="1035"/>
          <ac:spMkLst>
            <pc:docMk/>
            <pc:sldMk cId="2308512996" sldId="257"/>
            <ac:spMk id="9" creationId="{C3DCAE7B-A656-13CD-6015-5E47F6F78E76}"/>
          </ac:spMkLst>
        </pc:spChg>
        <pc:spChg chg="del">
          <ac:chgData name="Rick Liggin" userId="ee50b1394cebe356" providerId="LiveId" clId="{86F8A6EB-2B0B-47FF-AA5C-DBA5CD9BD5DC}" dt="2024-05-27T18:13:10.475" v="1581" actId="21"/>
          <ac:spMkLst>
            <pc:docMk/>
            <pc:sldMk cId="2308512996" sldId="257"/>
            <ac:spMk id="10" creationId="{70F401C9-FC2F-ADFB-2A52-49688EBADED9}"/>
          </ac:spMkLst>
        </pc:spChg>
        <pc:spChg chg="add mod">
          <ac:chgData name="Rick Liggin" userId="ee50b1394cebe356" providerId="LiveId" clId="{86F8A6EB-2B0B-47FF-AA5C-DBA5CD9BD5DC}" dt="2024-05-27T18:52:10.550" v="1910" actId="1035"/>
          <ac:spMkLst>
            <pc:docMk/>
            <pc:sldMk cId="2308512996" sldId="257"/>
            <ac:spMk id="11" creationId="{99454F52-ABA1-65B6-4388-D2D53267D735}"/>
          </ac:spMkLst>
        </pc:spChg>
        <pc:spChg chg="add mod">
          <ac:chgData name="Rick Liggin" userId="ee50b1394cebe356" providerId="LiveId" clId="{86F8A6EB-2B0B-47FF-AA5C-DBA5CD9BD5DC}" dt="2024-05-27T19:08:04.891" v="1952" actId="6549"/>
          <ac:spMkLst>
            <pc:docMk/>
            <pc:sldMk cId="2308512996" sldId="257"/>
            <ac:spMk id="13" creationId="{14A907E3-FCA1-AB5E-B473-4DAF19DCB915}"/>
          </ac:spMkLst>
        </pc:spChg>
        <pc:spChg chg="mod">
          <ac:chgData name="Rick Liggin" userId="ee50b1394cebe356" providerId="LiveId" clId="{86F8A6EB-2B0B-47FF-AA5C-DBA5CD9BD5DC}" dt="2024-05-27T18:52:31.738" v="1926" actId="1035"/>
          <ac:spMkLst>
            <pc:docMk/>
            <pc:sldMk cId="2308512996" sldId="257"/>
            <ac:spMk id="14" creationId="{9C0DC9D4-7292-BAF8-93C6-0C6DD20EE75D}"/>
          </ac:spMkLst>
        </pc:spChg>
        <pc:spChg chg="del">
          <ac:chgData name="Rick Liggin" userId="ee50b1394cebe356" providerId="LiveId" clId="{86F8A6EB-2B0B-47FF-AA5C-DBA5CD9BD5DC}" dt="2024-05-27T17:26:56.614" v="513" actId="21"/>
          <ac:spMkLst>
            <pc:docMk/>
            <pc:sldMk cId="2308512996" sldId="257"/>
            <ac:spMk id="15" creationId="{43E6B2CE-870C-2660-18D8-CFAC4A450E43}"/>
          </ac:spMkLst>
        </pc:spChg>
        <pc:cxnChg chg="add del mod">
          <ac:chgData name="Rick Liggin" userId="ee50b1394cebe356" providerId="LiveId" clId="{86F8A6EB-2B0B-47FF-AA5C-DBA5CD9BD5DC}" dt="2024-05-27T19:07:19.752" v="1940" actId="21"/>
          <ac:cxnSpMkLst>
            <pc:docMk/>
            <pc:sldMk cId="2308512996" sldId="257"/>
            <ac:cxnSpMk id="16" creationId="{BBCEA9DC-7BF0-918C-DE66-1BE27EF21F09}"/>
          </ac:cxnSpMkLst>
        </pc:cxnChg>
        <pc:cxnChg chg="add del mod">
          <ac:chgData name="Rick Liggin" userId="ee50b1394cebe356" providerId="LiveId" clId="{86F8A6EB-2B0B-47FF-AA5C-DBA5CD9BD5DC}" dt="2024-05-27T19:07:15.317" v="1939" actId="21"/>
          <ac:cxnSpMkLst>
            <pc:docMk/>
            <pc:sldMk cId="2308512996" sldId="257"/>
            <ac:cxnSpMk id="19" creationId="{3075A6E8-2708-21FD-F679-417000D594CF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24CD9-0E95-4F49-A2E3-1B12D5D21F9A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08B2-54DF-4F09-B1EB-21D7628A3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86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24CD9-0E95-4F49-A2E3-1B12D5D21F9A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08B2-54DF-4F09-B1EB-21D7628A3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74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24CD9-0E95-4F49-A2E3-1B12D5D21F9A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08B2-54DF-4F09-B1EB-21D7628A3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09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24CD9-0E95-4F49-A2E3-1B12D5D21F9A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08B2-54DF-4F09-B1EB-21D7628A3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73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24CD9-0E95-4F49-A2E3-1B12D5D21F9A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08B2-54DF-4F09-B1EB-21D7628A3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3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24CD9-0E95-4F49-A2E3-1B12D5D21F9A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08B2-54DF-4F09-B1EB-21D7628A3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42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24CD9-0E95-4F49-A2E3-1B12D5D21F9A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08B2-54DF-4F09-B1EB-21D7628A3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59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24CD9-0E95-4F49-A2E3-1B12D5D21F9A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08B2-54DF-4F09-B1EB-21D7628A3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11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24CD9-0E95-4F49-A2E3-1B12D5D21F9A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08B2-54DF-4F09-B1EB-21D7628A3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24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24CD9-0E95-4F49-A2E3-1B12D5D21F9A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08B2-54DF-4F09-B1EB-21D7628A3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24CD9-0E95-4F49-A2E3-1B12D5D21F9A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08B2-54DF-4F09-B1EB-21D7628A3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54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24CD9-0E95-4F49-A2E3-1B12D5D21F9A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208B2-54DF-4F09-B1EB-21D7628A3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98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D20A9D-4BC0-C36A-2F8D-58258D735157}"/>
              </a:ext>
            </a:extLst>
          </p:cNvPr>
          <p:cNvSpPr/>
          <p:nvPr/>
        </p:nvSpPr>
        <p:spPr>
          <a:xfrm>
            <a:off x="6274" y="1"/>
            <a:ext cx="9137726" cy="192339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A29B38-CD22-015B-3CFC-C7B371506709}"/>
              </a:ext>
            </a:extLst>
          </p:cNvPr>
          <p:cNvSpPr txBox="1"/>
          <p:nvPr/>
        </p:nvSpPr>
        <p:spPr>
          <a:xfrm>
            <a:off x="525517" y="287407"/>
            <a:ext cx="8145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white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ndara" panose="020E0502030303020204" pitchFamily="34" charset="0"/>
              </a:rPr>
              <a:t>The church of Christ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FDCE849-F809-6B0C-4187-34C099C9E3B4}"/>
              </a:ext>
            </a:extLst>
          </p:cNvPr>
          <p:cNvCxnSpPr>
            <a:cxnSpLocks/>
          </p:cNvCxnSpPr>
          <p:nvPr/>
        </p:nvCxnSpPr>
        <p:spPr>
          <a:xfrm>
            <a:off x="-15766" y="1958859"/>
            <a:ext cx="9175532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705D0C3-3ACF-6CF1-1818-685D3F9F5020}"/>
              </a:ext>
            </a:extLst>
          </p:cNvPr>
          <p:cNvSpPr txBox="1"/>
          <p:nvPr/>
        </p:nvSpPr>
        <p:spPr>
          <a:xfrm>
            <a:off x="557049" y="893934"/>
            <a:ext cx="8145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white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ndara" panose="020E0502030303020204" pitchFamily="34" charset="0"/>
              </a:rPr>
              <a:t>…is the body of Christ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F401C9-FC2F-ADFB-2A52-49688EBADED9}"/>
              </a:ext>
            </a:extLst>
          </p:cNvPr>
          <p:cNvSpPr txBox="1"/>
          <p:nvPr/>
        </p:nvSpPr>
        <p:spPr>
          <a:xfrm>
            <a:off x="0" y="2013335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Ephesians 1:22-23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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7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Colossians 1:18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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7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Corinthians 12:13-27</a:t>
            </a:r>
          </a:p>
        </p:txBody>
      </p:sp>
      <p:pic>
        <p:nvPicPr>
          <p:cNvPr id="12" name="Picture 11" descr="http://brendonfoulke.com/wp-content/uploads/2011/08/a-daily-devotional.jpg">
            <a:extLst>
              <a:ext uri="{FF2B5EF4-FFF2-40B4-BE49-F238E27FC236}">
                <a16:creationId xmlns:a16="http://schemas.microsoft.com/office/drawing/2014/main" id="{B208642A-D638-A3C0-4FE3-E17672211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60" y="4887309"/>
            <a:ext cx="2620436" cy="1954923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0DC9D4-7292-BAF8-93C6-0C6DD20EE75D}"/>
              </a:ext>
            </a:extLst>
          </p:cNvPr>
          <p:cNvSpPr txBox="1"/>
          <p:nvPr/>
        </p:nvSpPr>
        <p:spPr>
          <a:xfrm>
            <a:off x="804041" y="2793800"/>
            <a:ext cx="786699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227013">
              <a:buFont typeface="Arial" panose="020B0604020202020204" pitchFamily="34" charset="0"/>
              <a:buChar char="•"/>
            </a:pPr>
            <a:r>
              <a:rPr lang="en-US" sz="3000" i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Used only of the universal church.</a:t>
            </a:r>
          </a:p>
          <a:p>
            <a:pPr marL="346075" indent="-227013">
              <a:buFont typeface="Arial" panose="020B0604020202020204" pitchFamily="34" charset="0"/>
              <a:buChar char="•"/>
            </a:pPr>
            <a:r>
              <a:rPr lang="en-US" sz="3000" i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Different members with different functions.</a:t>
            </a:r>
          </a:p>
          <a:p>
            <a:pPr marL="346075" indent="-227013">
              <a:buFont typeface="Arial" panose="020B0604020202020204" pitchFamily="34" charset="0"/>
              <a:buChar char="•"/>
            </a:pPr>
            <a:r>
              <a:rPr lang="en-US" sz="3000" i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Some seem more important, but all…necessary.</a:t>
            </a:r>
          </a:p>
          <a:p>
            <a:pPr marL="346075" indent="-227013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D9A211-291E-6A7C-0D21-A02CA698C0A4}"/>
              </a:ext>
            </a:extLst>
          </p:cNvPr>
          <p:cNvSpPr txBox="1"/>
          <p:nvPr/>
        </p:nvSpPr>
        <p:spPr>
          <a:xfrm>
            <a:off x="2727442" y="4826795"/>
            <a:ext cx="59120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andara" panose="020E0502030303020204" pitchFamily="34" charset="0"/>
              </a:rPr>
              <a:t>When each of us does our          part, the effect is most profoundly felt on the local level!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AB740B3-86C6-4D36-6011-14D2BFF47ED6}"/>
              </a:ext>
            </a:extLst>
          </p:cNvPr>
          <p:cNvCxnSpPr>
            <a:cxnSpLocks/>
          </p:cNvCxnSpPr>
          <p:nvPr/>
        </p:nvCxnSpPr>
        <p:spPr>
          <a:xfrm>
            <a:off x="2636196" y="6316740"/>
            <a:ext cx="6507804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0E3239F-C863-693A-A1B2-92D638668F90}"/>
              </a:ext>
            </a:extLst>
          </p:cNvPr>
          <p:cNvCxnSpPr>
            <a:cxnSpLocks/>
          </p:cNvCxnSpPr>
          <p:nvPr/>
        </p:nvCxnSpPr>
        <p:spPr>
          <a:xfrm>
            <a:off x="2630936" y="4813745"/>
            <a:ext cx="6507804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47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D20A9D-4BC0-C36A-2F8D-58258D735157}"/>
              </a:ext>
            </a:extLst>
          </p:cNvPr>
          <p:cNvSpPr/>
          <p:nvPr/>
        </p:nvSpPr>
        <p:spPr>
          <a:xfrm>
            <a:off x="6274" y="1"/>
            <a:ext cx="9137726" cy="192339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A29B38-CD22-015B-3CFC-C7B371506709}"/>
              </a:ext>
            </a:extLst>
          </p:cNvPr>
          <p:cNvSpPr txBox="1"/>
          <p:nvPr/>
        </p:nvSpPr>
        <p:spPr>
          <a:xfrm>
            <a:off x="525517" y="287407"/>
            <a:ext cx="8145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white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ndara" panose="020E0502030303020204" pitchFamily="34" charset="0"/>
              </a:rPr>
              <a:t>The church of Christ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FDCE849-F809-6B0C-4187-34C099C9E3B4}"/>
              </a:ext>
            </a:extLst>
          </p:cNvPr>
          <p:cNvCxnSpPr>
            <a:cxnSpLocks/>
          </p:cNvCxnSpPr>
          <p:nvPr/>
        </p:nvCxnSpPr>
        <p:spPr>
          <a:xfrm>
            <a:off x="-15766" y="1958859"/>
            <a:ext cx="9175532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705D0C3-3ACF-6CF1-1818-685D3F9F5020}"/>
              </a:ext>
            </a:extLst>
          </p:cNvPr>
          <p:cNvSpPr txBox="1"/>
          <p:nvPr/>
        </p:nvSpPr>
        <p:spPr>
          <a:xfrm>
            <a:off x="557049" y="893934"/>
            <a:ext cx="8145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white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ndara" panose="020E0502030303020204" pitchFamily="34" charset="0"/>
              </a:rPr>
              <a:t>…is the body of Christ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12" name="Picture 11" descr="http://brendonfoulke.com/wp-content/uploads/2011/08/a-daily-devotional.jpg">
            <a:extLst>
              <a:ext uri="{FF2B5EF4-FFF2-40B4-BE49-F238E27FC236}">
                <a16:creationId xmlns:a16="http://schemas.microsoft.com/office/drawing/2014/main" id="{B208642A-D638-A3C0-4FE3-E17672211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60" y="4887309"/>
            <a:ext cx="2620436" cy="1954923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0DC9D4-7292-BAF8-93C6-0C6DD20EE75D}"/>
              </a:ext>
            </a:extLst>
          </p:cNvPr>
          <p:cNvSpPr txBox="1"/>
          <p:nvPr/>
        </p:nvSpPr>
        <p:spPr>
          <a:xfrm>
            <a:off x="1513492" y="3061822"/>
            <a:ext cx="74097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227013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“Abhor what is evil…cling to what is good”?</a:t>
            </a:r>
          </a:p>
          <a:p>
            <a:pPr marL="346075" indent="-227013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“Be devoted to one another in brotherly love”?</a:t>
            </a:r>
          </a:p>
          <a:p>
            <a:pPr marL="346075" indent="-227013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“Be fervent in spirit, serving the Lord”?</a:t>
            </a:r>
          </a:p>
          <a:p>
            <a:pPr marL="346075" indent="-227013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“Be devoted to prayer”?</a:t>
            </a:r>
          </a:p>
          <a:p>
            <a:pPr marL="346075" indent="-227013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“Be practicing hospitality”?</a:t>
            </a:r>
          </a:p>
          <a:p>
            <a:pPr marL="346075" indent="-227013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DCAE7B-A656-13CD-6015-5E47F6F78E76}"/>
              </a:ext>
            </a:extLst>
          </p:cNvPr>
          <p:cNvSpPr txBox="1"/>
          <p:nvPr/>
        </p:nvSpPr>
        <p:spPr>
          <a:xfrm>
            <a:off x="557049" y="2476788"/>
            <a:ext cx="262043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Can you…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454F52-ABA1-65B6-4388-D2D53267D735}"/>
              </a:ext>
            </a:extLst>
          </p:cNvPr>
          <p:cNvSpPr txBox="1"/>
          <p:nvPr/>
        </p:nvSpPr>
        <p:spPr>
          <a:xfrm>
            <a:off x="0" y="2013335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Ephesians 1:22-23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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7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Colossians 1:18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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700" b="1" i="1" dirty="0">
                <a:solidFill>
                  <a:srgbClr val="FFFFFF"/>
                </a:solidFill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Corinthians 12:13-27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A907E3-FCA1-AB5E-B473-4DAF19DCB915}"/>
              </a:ext>
            </a:extLst>
          </p:cNvPr>
          <p:cNvSpPr txBox="1"/>
          <p:nvPr/>
        </p:nvSpPr>
        <p:spPr>
          <a:xfrm>
            <a:off x="5849017" y="6067943"/>
            <a:ext cx="2932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andara" panose="020E0502030303020204" pitchFamily="34" charset="0"/>
              </a:rPr>
              <a:t>Romans 12:3-21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92B44A-3064-490D-2E9F-ABFE2937A8E9}"/>
              </a:ext>
            </a:extLst>
          </p:cNvPr>
          <p:cNvSpPr/>
          <p:nvPr/>
        </p:nvSpPr>
        <p:spPr>
          <a:xfrm>
            <a:off x="1150884" y="5488450"/>
            <a:ext cx="8415204" cy="492781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effectLst>
                  <a:outerShdw blurRad="114300" dist="76200" dir="13500000" algn="br" rotWithShape="0">
                    <a:prstClr val="black"/>
                  </a:outerShdw>
                </a:effectLst>
                <a:latin typeface="Arial Black" panose="020B0A04020102020204" pitchFamily="34" charset="0"/>
              </a:rPr>
              <a:t>Big! Impacts the whole body of Christ!</a:t>
            </a:r>
          </a:p>
        </p:txBody>
      </p:sp>
    </p:spTree>
    <p:extLst>
      <p:ext uri="{BB962C8B-B14F-4D97-AF65-F5344CB8AC3E}">
        <p14:creationId xmlns:p14="http://schemas.microsoft.com/office/powerpoint/2010/main" val="23085129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146</TotalTime>
  <Words>137</Words>
  <Application>Microsoft Office PowerPoint</Application>
  <PresentationFormat>On-screen Show (4:3)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Candara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Rick Liggin</dc:creator>
  <cp:lastModifiedBy>Rick Liggin</cp:lastModifiedBy>
  <cp:revision>1</cp:revision>
  <dcterms:created xsi:type="dcterms:W3CDTF">2024-05-27T16:34:48Z</dcterms:created>
  <dcterms:modified xsi:type="dcterms:W3CDTF">2024-05-27T19:10:29Z</dcterms:modified>
</cp:coreProperties>
</file>