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59" r:id="rId3"/>
    <p:sldId id="256" r:id="rId4"/>
    <p:sldId id="262" r:id="rId5"/>
    <p:sldId id="264" r:id="rId6"/>
    <p:sldId id="272" r:id="rId7"/>
    <p:sldId id="263" r:id="rId8"/>
    <p:sldId id="271" r:id="rId9"/>
    <p:sldId id="265" r:id="rId10"/>
    <p:sldId id="266" r:id="rId11"/>
    <p:sldId id="267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EA"/>
    <a:srgbClr val="E18989"/>
    <a:srgbClr val="44443F"/>
    <a:srgbClr val="373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0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3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4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7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8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C7AAB-4C20-4A97-BB8A-F48EB4429D16}" type="datetimeFigureOut">
              <a:rPr lang="en-US" smtClean="0"/>
              <a:t>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EF827-01DB-45A9-9DE8-E624A5E172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E1BF99-67ED-AB87-4E82-D8A2414CB20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479101" y="6703060"/>
            <a:ext cx="203200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600">
                <a:solidFill>
                  <a:srgbClr val="6264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6529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916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1C3999-F87B-C845-AC55-3F9D425DA40C}"/>
              </a:ext>
            </a:extLst>
          </p:cNvPr>
          <p:cNvSpPr txBox="1"/>
          <p:nvPr/>
        </p:nvSpPr>
        <p:spPr>
          <a:xfrm>
            <a:off x="332553" y="3105836"/>
            <a:ext cx="8478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Can it really be that simple?</a:t>
            </a:r>
          </a:p>
        </p:txBody>
      </p:sp>
    </p:spTree>
    <p:extLst>
      <p:ext uri="{BB962C8B-B14F-4D97-AF65-F5344CB8AC3E}">
        <p14:creationId xmlns:p14="http://schemas.microsoft.com/office/powerpoint/2010/main" val="223333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162046" y="1199309"/>
            <a:ext cx="8981954" cy="491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Do Not Worry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We have every reason </a:t>
            </a:r>
            <a:r>
              <a:rPr lang="en-US" sz="2800" b="1" u="sng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NOT to WORRY</a:t>
            </a: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!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Matthew 6:5-8: Our Father knows our needs. 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Matthew 6:11: He will give us what we need.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Matthew 6:19-21: He tells us what to avoid.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Matthew 6:24, 33: He tells us to what to seek.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Luke 12:29: Don’t Keep Worrying</a:t>
            </a:r>
          </a:p>
        </p:txBody>
      </p:sp>
    </p:spTree>
    <p:extLst>
      <p:ext uri="{BB962C8B-B14F-4D97-AF65-F5344CB8AC3E}">
        <p14:creationId xmlns:p14="http://schemas.microsoft.com/office/powerpoint/2010/main" val="263932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1023" y="1135911"/>
            <a:ext cx="8981954" cy="278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Know that you’re not alone. 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We have one another, Acts 9:26-27.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Acts 20:28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1 Thessalonians 5:14</a:t>
            </a:r>
          </a:p>
        </p:txBody>
      </p:sp>
    </p:spTree>
    <p:extLst>
      <p:ext uri="{BB962C8B-B14F-4D97-AF65-F5344CB8AC3E}">
        <p14:creationId xmlns:p14="http://schemas.microsoft.com/office/powerpoint/2010/main" val="140086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1023" y="1135911"/>
            <a:ext cx="8981954" cy="4789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There are times where medication and professional assistance may be necessary.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Timothy needed medicinal assistance, 1 Timothy 5:23. 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Was his faith weak?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Had he not prayed enough?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Had he not read the scriptures enough?</a:t>
            </a:r>
          </a:p>
        </p:txBody>
      </p:sp>
    </p:spTree>
    <p:extLst>
      <p:ext uri="{BB962C8B-B14F-4D97-AF65-F5344CB8AC3E}">
        <p14:creationId xmlns:p14="http://schemas.microsoft.com/office/powerpoint/2010/main" val="13977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162046" y="1007115"/>
            <a:ext cx="8981954" cy="4789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Catch and Release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Catch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What exactly are you worried about?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Control your thoughts, Philippians 4:8.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Release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Cast them to God in prayer, 1 Peter 5:7.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Check in with God often, Daniel 6:10.</a:t>
            </a:r>
          </a:p>
        </p:txBody>
      </p:sp>
    </p:spTree>
    <p:extLst>
      <p:ext uri="{BB962C8B-B14F-4D97-AF65-F5344CB8AC3E}">
        <p14:creationId xmlns:p14="http://schemas.microsoft.com/office/powerpoint/2010/main" val="412102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1023" y="1135911"/>
            <a:ext cx="8981954" cy="2076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Learn and Live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Take God’s word more seriously.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We must learn from our failures.</a:t>
            </a:r>
          </a:p>
        </p:txBody>
      </p:sp>
    </p:spTree>
    <p:extLst>
      <p:ext uri="{BB962C8B-B14F-4D97-AF65-F5344CB8AC3E}">
        <p14:creationId xmlns:p14="http://schemas.microsoft.com/office/powerpoint/2010/main" val="63324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162046" y="1124450"/>
            <a:ext cx="898195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Face your Physical Reality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2 Corinthians 12:7-10: Paul’s thorn remained.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Philippians 4:10-12: He learned contentment.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“Be willing to have it so.”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Remember your eternal reality!</a:t>
            </a:r>
          </a:p>
        </p:txBody>
      </p:sp>
    </p:spTree>
    <p:extLst>
      <p:ext uri="{BB962C8B-B14F-4D97-AF65-F5344CB8AC3E}">
        <p14:creationId xmlns:p14="http://schemas.microsoft.com/office/powerpoint/2010/main" val="120320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1023" y="1251420"/>
            <a:ext cx="8981954" cy="2076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Stay Busy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Acts 16:25: Worshipping God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Acts 28:23-31; Acts 8:1-4: Teaching others</a:t>
            </a:r>
          </a:p>
        </p:txBody>
      </p:sp>
    </p:spTree>
    <p:extLst>
      <p:ext uri="{BB962C8B-B14F-4D97-AF65-F5344CB8AC3E}">
        <p14:creationId xmlns:p14="http://schemas.microsoft.com/office/powerpoint/2010/main" val="270501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81023" y="1096153"/>
            <a:ext cx="898195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Surrender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We are powerless. God is powerful.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2 Corinthians 1:8-11 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Eliminate pride to fully surrender.</a:t>
            </a:r>
          </a:p>
          <a:p>
            <a:pPr marL="1257300" lvl="2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2 Peter 5:6-7 </a:t>
            </a:r>
          </a:p>
        </p:txBody>
      </p:sp>
    </p:spTree>
    <p:extLst>
      <p:ext uri="{BB962C8B-B14F-4D97-AF65-F5344CB8AC3E}">
        <p14:creationId xmlns:p14="http://schemas.microsoft.com/office/powerpoint/2010/main" val="17817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162046" y="1143789"/>
            <a:ext cx="8981954" cy="4207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Do your part and trust God: </a:t>
            </a: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Mark 4:26-29. </a:t>
            </a:r>
            <a:endParaRPr lang="en-US" sz="2800" b="1" dirty="0">
              <a:solidFill>
                <a:srgbClr val="FFFF00"/>
              </a:solidFill>
              <a:latin typeface="Century Gothic" panose="020B0502020202020204" pitchFamily="34" charset="0"/>
              <a:ea typeface="Baskerville" panose="02020502070401020303" pitchFamily="18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The man</a:t>
            </a: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: Casts seed upon the soil.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The man</a:t>
            </a: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: Goes to bed. 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God</a:t>
            </a: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: The seed sprouts and grows. 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God</a:t>
            </a: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: The soil produces crops by itself.</a:t>
            </a:r>
          </a:p>
          <a:p>
            <a:pPr marL="800100" lvl="1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The man</a:t>
            </a:r>
            <a:r>
              <a:rPr lang="en-US" sz="2800" b="1" dirty="0">
                <a:solidFill>
                  <a:srgbClr val="FFF2EA"/>
                </a:solidFill>
                <a:latin typeface="Century Gothic" panose="020B0502020202020204" pitchFamily="34" charset="0"/>
                <a:ea typeface="Baskerville" panose="02020502070401020303" pitchFamily="18" charset="0"/>
                <a:cs typeface="Tahoma" panose="020B0604030504040204" pitchFamily="34" charset="0"/>
              </a:rPr>
              <a:t>: He gathers up the harvest.</a:t>
            </a:r>
          </a:p>
        </p:txBody>
      </p:sp>
    </p:spTree>
    <p:extLst>
      <p:ext uri="{BB962C8B-B14F-4D97-AF65-F5344CB8AC3E}">
        <p14:creationId xmlns:p14="http://schemas.microsoft.com/office/powerpoint/2010/main" val="25708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C543F-B28F-0149-9B76-CAB6B264388E}"/>
              </a:ext>
            </a:extLst>
          </p:cNvPr>
          <p:cNvSpPr txBox="1"/>
          <p:nvPr/>
        </p:nvSpPr>
        <p:spPr>
          <a:xfrm>
            <a:off x="402300" y="605929"/>
            <a:ext cx="8981954" cy="6338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Do Not Worry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Know that you’re not alone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Utilize medication and professional assistance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Catch and Release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Learn and Live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Face your physical reality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Stay Busy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Surrender</a:t>
            </a: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latin typeface="Arial Narrow" panose="020B0604020202020204" pitchFamily="34" charset="0"/>
                <a:ea typeface="Baskerville" panose="02020502070401020303" pitchFamily="18" charset="0"/>
                <a:cs typeface="Arial Narrow" panose="020B0604020202020204" pitchFamily="34" charset="0"/>
              </a:rPr>
              <a:t>Do Your Part and Trust God</a:t>
            </a:r>
            <a:endParaRPr lang="en-US" sz="2800" dirty="0">
              <a:solidFill>
                <a:srgbClr val="FFF2EA"/>
              </a:solidFill>
              <a:latin typeface="Arial Narrow" panose="020B0604020202020204" pitchFamily="34" charset="0"/>
              <a:ea typeface="Baskerville" panose="02020502070401020303" pitchFamily="18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8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10600</TotalTime>
  <Words>333</Words>
  <Application>Microsoft Macintosh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Chesser</dc:creator>
  <cp:lastModifiedBy>Benjamin Lee</cp:lastModifiedBy>
  <cp:revision>103</cp:revision>
  <dcterms:created xsi:type="dcterms:W3CDTF">2018-09-27T13:36:01Z</dcterms:created>
  <dcterms:modified xsi:type="dcterms:W3CDTF">2025-01-17T16:18:49Z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3507802-f8e4-4e38-829c-ac8ea9b241e4_Enabled">
    <vt:lpwstr>true</vt:lpwstr>
  </property>
  <property fmtid="{D5CDD505-2E9C-101B-9397-08002B2CF9AE}" pid="3" name="MSIP_Label_23507802-f8e4-4e38-829c-ac8ea9b241e4_SetDate">
    <vt:lpwstr>2024-02-15T17:55:41Z</vt:lpwstr>
  </property>
  <property fmtid="{D5CDD505-2E9C-101B-9397-08002B2CF9AE}" pid="4" name="MSIP_Label_23507802-f8e4-4e38-829c-ac8ea9b241e4_Method">
    <vt:lpwstr>Privileged</vt:lpwstr>
  </property>
  <property fmtid="{D5CDD505-2E9C-101B-9397-08002B2CF9AE}" pid="5" name="MSIP_Label_23507802-f8e4-4e38-829c-ac8ea9b241e4_Name">
    <vt:lpwstr>Public v2</vt:lpwstr>
  </property>
  <property fmtid="{D5CDD505-2E9C-101B-9397-08002B2CF9AE}" pid="6" name="MSIP_Label_23507802-f8e4-4e38-829c-ac8ea9b241e4_SiteId">
    <vt:lpwstr>6e51e1ad-c54b-4b39-b598-0ffe9ae68fef</vt:lpwstr>
  </property>
  <property fmtid="{D5CDD505-2E9C-101B-9397-08002B2CF9AE}" pid="7" name="MSIP_Label_23507802-f8e4-4e38-829c-ac8ea9b241e4_ActionId">
    <vt:lpwstr>cd0e5317-d9e3-477d-bd97-04285b7959b0</vt:lpwstr>
  </property>
  <property fmtid="{D5CDD505-2E9C-101B-9397-08002B2CF9AE}" pid="8" name="MSIP_Label_23507802-f8e4-4e38-829c-ac8ea9b241e4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Public</vt:lpwstr>
  </property>
</Properties>
</file>