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  <p:sldId id="256" r:id="rId3"/>
    <p:sldId id="257" r:id="rId4"/>
    <p:sldId id="264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01"/>
  </p:normalViewPr>
  <p:slideViewPr>
    <p:cSldViewPr snapToGrid="0" snapToObjects="1">
      <p:cViewPr varScale="1">
        <p:scale>
          <a:sx n="104" d="100"/>
          <a:sy n="104" d="100"/>
        </p:scale>
        <p:origin x="18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80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06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5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5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1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1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3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7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95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EE995-7CB6-AB49-971E-06475F559F86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3677-6EFF-8848-9607-885582DA0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36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54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189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2E68E-A69E-374D-A39C-5F87A5732522}"/>
              </a:ext>
            </a:extLst>
          </p:cNvPr>
          <p:cNvSpPr txBox="1"/>
          <p:nvPr/>
        </p:nvSpPr>
        <p:spPr>
          <a:xfrm>
            <a:off x="117679" y="836239"/>
            <a:ext cx="8908643" cy="5185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quick thought on happiness.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Happiness is something many go after.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Happiness is a good thing!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good to be happy but remember...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happy and holy!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Fruit of the Spirit is not happiness, but rather joy!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Happiness is often based upon what’s HAPPENING IN OUR LIVES RIGHT NOW.  </a:t>
            </a:r>
          </a:p>
        </p:txBody>
      </p:sp>
    </p:spTree>
    <p:extLst>
      <p:ext uri="{BB962C8B-B14F-4D97-AF65-F5344CB8AC3E}">
        <p14:creationId xmlns:p14="http://schemas.microsoft.com/office/powerpoint/2010/main" val="131936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2E68E-A69E-374D-A39C-5F87A5732522}"/>
              </a:ext>
            </a:extLst>
          </p:cNvPr>
          <p:cNvSpPr txBox="1"/>
          <p:nvPr/>
        </p:nvSpPr>
        <p:spPr>
          <a:xfrm>
            <a:off x="0" y="130012"/>
            <a:ext cx="9144000" cy="5831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Joy?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we say it is a feeling? Philippians 1:2-4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we say joy is a decision? James 1:2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we say joy is an action? Philippians 3:1, 4:4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joy is rooted in the grace of God and salvation in Jesus.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joy? It is a feeling. It is an experience of gladness. It’s a settled disposition in Christ. It’s a positive attitude due to who we are in Christ. It’s a deep sense of wholeness in God, produced by God and the Spirit.</a:t>
            </a:r>
          </a:p>
        </p:txBody>
      </p:sp>
    </p:spTree>
    <p:extLst>
      <p:ext uri="{BB962C8B-B14F-4D97-AF65-F5344CB8AC3E}">
        <p14:creationId xmlns:p14="http://schemas.microsoft.com/office/powerpoint/2010/main" val="121787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2E68E-A69E-374D-A39C-5F87A5732522}"/>
              </a:ext>
            </a:extLst>
          </p:cNvPr>
          <p:cNvSpPr txBox="1"/>
          <p:nvPr/>
        </p:nvSpPr>
        <p:spPr>
          <a:xfrm>
            <a:off x="148860" y="191992"/>
            <a:ext cx="8846281" cy="5827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Rejoice in the Lord Always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What can get in the way of Rejoicing Always?</a:t>
            </a:r>
          </a:p>
          <a:p>
            <a:pPr marL="6858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Sin</a:t>
            </a: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:  Philippians 2:14-17. Sin doesn’t bring joy. </a:t>
            </a:r>
          </a:p>
          <a:p>
            <a:pPr marL="6858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Suffering</a:t>
            </a: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: It didn’t for Paul, Philippians 2:5-11, 17</a:t>
            </a:r>
          </a:p>
          <a:p>
            <a:pPr marL="6858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Saints</a:t>
            </a: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: Philippians 4:1-4. Instead of disputes, they needed to share joy with one another, Philippians 2:18, 1:4-5</a:t>
            </a:r>
          </a:p>
          <a:p>
            <a:pPr marL="6858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Understanding of Joy</a:t>
            </a: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: Rejoicing is pointing us to worship, 2 Chron 20:18-27; Psalm 95:1-2; Acts 16:25</a:t>
            </a:r>
          </a:p>
          <a:p>
            <a:pPr marL="6858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Not Counting all things loss for Christ</a:t>
            </a: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: Philippians 3:8</a:t>
            </a:r>
          </a:p>
        </p:txBody>
      </p:sp>
    </p:spTree>
    <p:extLst>
      <p:ext uri="{BB962C8B-B14F-4D97-AF65-F5344CB8AC3E}">
        <p14:creationId xmlns:p14="http://schemas.microsoft.com/office/powerpoint/2010/main" val="228733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2E68E-A69E-374D-A39C-5F87A5732522}"/>
              </a:ext>
            </a:extLst>
          </p:cNvPr>
          <p:cNvSpPr txBox="1"/>
          <p:nvPr/>
        </p:nvSpPr>
        <p:spPr>
          <a:xfrm>
            <a:off x="148860" y="1695256"/>
            <a:ext cx="8846281" cy="3467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“Come to Me, all who are weary and heavy-laden, and I will give you rest. Take my yoke upon you and learn from Me, for I am gentle and humble in heart, and you will find rest for your souls. For My yoke is easy and My burden is light.”</a:t>
            </a:r>
          </a:p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Matthew 11:28-30</a:t>
            </a:r>
          </a:p>
        </p:txBody>
      </p:sp>
    </p:spTree>
    <p:extLst>
      <p:ext uri="{BB962C8B-B14F-4D97-AF65-F5344CB8AC3E}">
        <p14:creationId xmlns:p14="http://schemas.microsoft.com/office/powerpoint/2010/main" val="200941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59</TotalTime>
  <Words>308</Words>
  <Application>Microsoft Macintosh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Cody Chesser</dc:creator>
  <cp:lastModifiedBy>Benjamin Lee</cp:lastModifiedBy>
  <cp:revision>19</cp:revision>
  <dcterms:created xsi:type="dcterms:W3CDTF">2020-10-04T19:21:53Z</dcterms:created>
  <dcterms:modified xsi:type="dcterms:W3CDTF">2024-04-26T17:23:44Z</dcterms:modified>
</cp:coreProperties>
</file>