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4" r:id="rId2"/>
    <p:sldId id="259" r:id="rId3"/>
    <p:sldId id="262" r:id="rId4"/>
    <p:sldId id="263" r:id="rId5"/>
    <p:sldId id="260" r:id="rId6"/>
    <p:sldId id="265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61"/>
    <p:restoredTop sz="94704"/>
  </p:normalViewPr>
  <p:slideViewPr>
    <p:cSldViewPr snapToGrid="0">
      <p:cViewPr varScale="1">
        <p:scale>
          <a:sx n="105" d="100"/>
          <a:sy n="105" d="100"/>
        </p:scale>
        <p:origin x="17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8ED81-D2D0-D345-B56A-0D7FBDB84BE4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E9F44-8FB6-2847-8463-EC6B02946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0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8ED81-D2D0-D345-B56A-0D7FBDB84BE4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E9F44-8FB6-2847-8463-EC6B02946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2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8ED81-D2D0-D345-B56A-0D7FBDB84BE4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E9F44-8FB6-2847-8463-EC6B02946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158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8ED81-D2D0-D345-B56A-0D7FBDB84BE4}" type="datetimeFigureOut">
              <a:rPr lang="en-US" smtClean="0"/>
              <a:t>1/19/25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E9F44-8FB6-2847-8463-EC6B02946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284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8ED81-D2D0-D345-B56A-0D7FBDB84BE4}" type="datetimeFigureOut">
              <a:rPr lang="en-US" smtClean="0"/>
              <a:t>1/19/25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E9F44-8FB6-2847-8463-EC6B02946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727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8ED81-D2D0-D345-B56A-0D7FBDB84BE4}" type="datetimeFigureOut">
              <a:rPr lang="en-US" smtClean="0"/>
              <a:t>1/19/25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E9F44-8FB6-2847-8463-EC6B02946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98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8ED81-D2D0-D345-B56A-0D7FBDB84BE4}" type="datetimeFigureOut">
              <a:rPr lang="en-US" smtClean="0"/>
              <a:t>1/19/25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E9F44-8FB6-2847-8463-EC6B02946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78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8ED81-D2D0-D345-B56A-0D7FBDB84BE4}" type="datetimeFigureOut">
              <a:rPr lang="en-US" smtClean="0"/>
              <a:t>1/19/25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E9F44-8FB6-2847-8463-EC6B02946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2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8ED81-D2D0-D345-B56A-0D7FBDB84BE4}" type="datetimeFigureOut">
              <a:rPr lang="en-US" smtClean="0"/>
              <a:t>1/19/25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E9F44-8FB6-2847-8463-EC6B02946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24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8ED81-D2D0-D345-B56A-0D7FBDB84BE4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E9F44-8FB6-2847-8463-EC6B02946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94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8ED81-D2D0-D345-B56A-0D7FBDB84BE4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E9F44-8FB6-2847-8463-EC6B02946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32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8ED81-D2D0-D345-B56A-0D7FBDB84BE4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E9F44-8FB6-2847-8463-EC6B02946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7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614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device, meter, gauge&#10;&#10;Description automatically generated">
            <a:extLst>
              <a:ext uri="{FF2B5EF4-FFF2-40B4-BE49-F238E27FC236}">
                <a16:creationId xmlns:a16="http://schemas.microsoft.com/office/drawing/2014/main" id="{CE5EF423-759C-D0A9-E2E3-47358C6B7D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3" r="21770" b="1866"/>
          <a:stretch/>
        </p:blipFill>
        <p:spPr>
          <a:xfrm>
            <a:off x="160317" y="131693"/>
            <a:ext cx="8823366" cy="659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9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hand holding a baby's hand&#10;&#10;Description automatically generated with medium confidence">
            <a:extLst>
              <a:ext uri="{FF2B5EF4-FFF2-40B4-BE49-F238E27FC236}">
                <a16:creationId xmlns:a16="http://schemas.microsoft.com/office/drawing/2014/main" id="{D5310064-1E8E-3E46-F682-A918F81D24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6" r="22313" b="1866"/>
          <a:stretch/>
        </p:blipFill>
        <p:spPr>
          <a:xfrm>
            <a:off x="154380" y="133110"/>
            <a:ext cx="8818932" cy="65917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91D3C9-AD14-C930-EE3B-25D4ED0964EE}"/>
              </a:ext>
            </a:extLst>
          </p:cNvPr>
          <p:cNvSpPr txBox="1"/>
          <p:nvPr/>
        </p:nvSpPr>
        <p:spPr>
          <a:xfrm>
            <a:off x="2628899" y="1490536"/>
            <a:ext cx="6276110" cy="16840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Women who prayed!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Anna the prophetess, Luke 2:37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Hanna, 1 Samuel 1:10 </a:t>
            </a:r>
          </a:p>
        </p:txBody>
      </p:sp>
    </p:spTree>
    <p:extLst>
      <p:ext uri="{BB962C8B-B14F-4D97-AF65-F5344CB8AC3E}">
        <p14:creationId xmlns:p14="http://schemas.microsoft.com/office/powerpoint/2010/main" val="22740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ky, outdoor, standing, sunset&#10;&#10;Description automatically generated">
            <a:extLst>
              <a:ext uri="{FF2B5EF4-FFF2-40B4-BE49-F238E27FC236}">
                <a16:creationId xmlns:a16="http://schemas.microsoft.com/office/drawing/2014/main" id="{6FA783A8-7265-D1F6-0082-3141E779C6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77" r="9036" b="1866"/>
          <a:stretch/>
        </p:blipFill>
        <p:spPr>
          <a:xfrm>
            <a:off x="198783" y="162339"/>
            <a:ext cx="8733182" cy="653332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26D603-35BE-24E5-461F-58DE57FE7D26}"/>
              </a:ext>
            </a:extLst>
          </p:cNvPr>
          <p:cNvSpPr txBox="1"/>
          <p:nvPr/>
        </p:nvSpPr>
        <p:spPr>
          <a:xfrm>
            <a:off x="405245" y="2044535"/>
            <a:ext cx="3678383" cy="2238049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>
                <a:solidFill>
                  <a:srgbClr val="FFFF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Men who prayed!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FFFF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Jesus, Mark 1:34-35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FFFF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Paul and Silas, Acts 16:25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FFFF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Nehemiah, Nehemiah 1-2</a:t>
            </a:r>
          </a:p>
        </p:txBody>
      </p:sp>
    </p:spTree>
    <p:extLst>
      <p:ext uri="{BB962C8B-B14F-4D97-AF65-F5344CB8AC3E}">
        <p14:creationId xmlns:p14="http://schemas.microsoft.com/office/powerpoint/2010/main" val="195409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FBEB65-32C0-247E-A1AA-3B96BBBE2E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2" t="1132" r="12821" b="734"/>
          <a:stretch/>
        </p:blipFill>
        <p:spPr>
          <a:xfrm>
            <a:off x="166255" y="149499"/>
            <a:ext cx="8823366" cy="65590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3890D6-48E5-D330-1B86-6014093E4345}"/>
              </a:ext>
            </a:extLst>
          </p:cNvPr>
          <p:cNvSpPr txBox="1"/>
          <p:nvPr/>
        </p:nvSpPr>
        <p:spPr>
          <a:xfrm>
            <a:off x="5450774" y="1718937"/>
            <a:ext cx="3377045" cy="277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This Way!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Matthew 6:9-13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Luke 18:1-7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1 Peter 5:7</a:t>
            </a:r>
          </a:p>
        </p:txBody>
      </p:sp>
    </p:spTree>
    <p:extLst>
      <p:ext uri="{BB962C8B-B14F-4D97-AF65-F5344CB8AC3E}">
        <p14:creationId xmlns:p14="http://schemas.microsoft.com/office/powerpoint/2010/main" val="120937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703264-FC79-1320-26A7-AF726E529B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2" t="1132" r="12821" b="734"/>
          <a:stretch/>
        </p:blipFill>
        <p:spPr>
          <a:xfrm>
            <a:off x="166255" y="149499"/>
            <a:ext cx="8823366" cy="65590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3890D6-48E5-D330-1B86-6014093E4345}"/>
              </a:ext>
            </a:extLst>
          </p:cNvPr>
          <p:cNvSpPr txBox="1"/>
          <p:nvPr/>
        </p:nvSpPr>
        <p:spPr>
          <a:xfrm>
            <a:off x="5340928" y="1093999"/>
            <a:ext cx="3377045" cy="4700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5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Struggle in prayer</a:t>
            </a:r>
          </a:p>
          <a:p>
            <a:pPr marL="428625" indent="-428625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5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Colossians 2:1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5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Colossians 4:12-13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5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“Struggle, Labor, Wrestling, Always laboring fervently”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5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Put your Attention on your Intentions.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5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Sacrifice</a:t>
            </a:r>
          </a:p>
        </p:txBody>
      </p:sp>
    </p:spTree>
    <p:extLst>
      <p:ext uri="{BB962C8B-B14F-4D97-AF65-F5344CB8AC3E}">
        <p14:creationId xmlns:p14="http://schemas.microsoft.com/office/powerpoint/2010/main" val="406493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E4E3A5-6C90-F350-D487-79F28650D4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2" t="1132" r="12821" b="734"/>
          <a:stretch/>
        </p:blipFill>
        <p:spPr>
          <a:xfrm>
            <a:off x="166255" y="149499"/>
            <a:ext cx="8823366" cy="65590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3890D6-48E5-D330-1B86-6014093E4345}"/>
              </a:ext>
            </a:extLst>
          </p:cNvPr>
          <p:cNvSpPr txBox="1"/>
          <p:nvPr/>
        </p:nvSpPr>
        <p:spPr>
          <a:xfrm>
            <a:off x="5320146" y="1875787"/>
            <a:ext cx="3377045" cy="1882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7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Together</a:t>
            </a:r>
          </a:p>
          <a:p>
            <a:pPr marL="428625" indent="-428625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7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Acts 12:5</a:t>
            </a:r>
          </a:p>
          <a:p>
            <a:pPr marL="428625" indent="-428625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7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2 </a:t>
            </a:r>
            <a:r>
              <a:rPr lang="en-US" sz="2700" b="1" i="1">
                <a:latin typeface="Arial Narrow" panose="020B0604020202020204" pitchFamily="34" charset="0"/>
                <a:cs typeface="Arial Narrow" panose="020B0604020202020204" pitchFamily="34" charset="0"/>
              </a:rPr>
              <a:t>Chronicles 20:3-5</a:t>
            </a:r>
            <a:endParaRPr lang="en-US" sz="2700" b="1" i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81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84</TotalTime>
  <Words>75</Words>
  <Application>Microsoft Macintosh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Lee</dc:creator>
  <cp:lastModifiedBy>Benjamin Lee</cp:lastModifiedBy>
  <cp:revision>28</cp:revision>
  <dcterms:created xsi:type="dcterms:W3CDTF">2023-01-14T20:00:36Z</dcterms:created>
  <dcterms:modified xsi:type="dcterms:W3CDTF">2025-01-19T13:03:15Z</dcterms:modified>
</cp:coreProperties>
</file>