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363A"/>
    <a:srgbClr val="3D393B"/>
    <a:srgbClr val="42434E"/>
    <a:srgbClr val="F1EEFB"/>
    <a:srgbClr val="EDDDD8"/>
    <a:srgbClr val="825464"/>
    <a:srgbClr val="AF8292"/>
    <a:srgbClr val="181C1C"/>
    <a:srgbClr val="696275"/>
    <a:srgbClr val="3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41035-4AE7-C34C-8E97-64B499EF3807}" v="7" dt="2025-09-16T18:21:23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1" autoAdjust="0"/>
    <p:restoredTop sz="94650"/>
  </p:normalViewPr>
  <p:slideViewPr>
    <p:cSldViewPr snapToGrid="0">
      <p:cViewPr>
        <p:scale>
          <a:sx n="180" d="100"/>
          <a:sy n="180" d="100"/>
        </p:scale>
        <p:origin x="2600" y="7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C99F-1DA5-5B70-FD4C-64716E758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2A361-6118-A453-8EAF-98CCACAF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B05AC-1CAB-1A6B-EF6F-4D6D8736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9F9DD-30BA-9DC2-DEDC-8E24382F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A613D-4FE5-28BA-40D5-66954220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F99D-C123-CC00-BACA-F000B703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8FC2E-F98B-727D-7D69-83D7536CC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50BF-FDF0-8344-C8CC-5CD6FEEB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736F3-01C6-B121-19A7-6EFE9A19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4D466-DC7F-64EF-F22F-AA0BA12E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876CD-E00C-83C2-C140-8A7519F02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60386-397A-A821-0049-4EA6B656C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6873D-C958-C059-9CA3-56B9074C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5FA2-A064-4A83-30AC-3D8EE04C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4129-856C-AE4C-4BF3-2DAB9D12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29E0-5D1A-D52D-6389-8FF372FB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E67F-8A44-4A4F-DC8D-130D08CC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49DFB-80F5-5E73-D63D-1BF12466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3FEB-DBD2-8D40-DD7C-771B481F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E2CB1-91C1-9C62-3DE9-BE100B2F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D176-2D42-177E-A205-69546CBA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21585-883B-6C73-650E-2F04D419D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A151-CAC1-868D-43F4-DB6B4176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CDEF3-9354-98C9-828D-A7878FB1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580C-277C-C15B-4311-E0E22A00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8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DB00-D40B-196E-5B4D-0D80207F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7A11-4DC9-C437-7E99-44C5D352C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AA389-9039-3A56-F711-AF81109B2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C561E-447E-A3BD-25CF-BEBF9E98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B7F0B-B1FC-90BC-89C4-3C35D613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2C30A-F47D-50DA-F986-1BF133A9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831C-72AC-C4C3-2295-E02CB0AD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AB37B-11C0-D962-BFA3-8F35B95B0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5CD0B-4188-F7CB-86CC-C6F8C6CA6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D5B89-5647-E97C-5585-B4B2FAFFF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85FFB-709C-36FC-7FCF-0B265C632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534CA2-6A5A-941D-4E97-E9712B60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B8E70-A6AA-8B2A-0927-461273A2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333CE-4EEC-7B20-CCF0-90DEEF5F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2E0FD-0AAF-BA3D-2CBF-BC17E0D52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63FBB-1012-149F-A7AD-67F72423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F4301-1455-87FE-3945-8E4D137C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F3966-3293-8F58-A040-66034C8B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9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3A9D0-F930-DAF2-2D46-64162D3C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97B682-2ECE-D2D3-A37C-C31EB7AC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F1E1-067B-BC4A-CEFE-4F19D086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1A8E-02D2-5104-688A-1D0725E8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F32E6-B7A5-E985-B624-75D9F630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986EA-5BA2-1616-8B1A-686B7DA5A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83606-FDDB-C6DC-4712-D13FC860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1498A-4F6F-D8BA-85C5-A9166010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29CC5-4271-8BA7-8E94-688DF953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FBF0-4820-CBE9-5CEC-B7C707B6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0A2AA-27F8-D856-EF60-CDF824220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83542-634E-FFAB-55C1-BB2AA838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CEC48-6FE3-6825-19FE-B05C96B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D84C3-3447-4C8F-0B32-08363AB7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D0812-B352-58B1-B06D-43F38B01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0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07FA2-039C-D905-392A-F9F66C03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39066-DE4F-768D-8E6C-57E833A25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7FDB4-E2B1-711B-BB60-A489BA07C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A7B57B-F3DF-45A9-BF05-2EFC78BDEE31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7A127-6C54-24A2-537D-4B283706E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5450-4AFE-6A68-708E-2940D4E9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3A1D1D-79D4-4475-B3E0-15B32192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408C-C80D-7685-C3D0-98528EF9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1703C-4641-0EA2-F373-01DA45E2A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CB725-A937-FD82-E05E-8F62B0214FB0}"/>
              </a:ext>
            </a:extLst>
          </p:cNvPr>
          <p:cNvSpPr txBox="1"/>
          <p:nvPr/>
        </p:nvSpPr>
        <p:spPr>
          <a:xfrm>
            <a:off x="762001" y="2025989"/>
            <a:ext cx="10667999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F1EEF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1EEFB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listen to the wrong people.</a:t>
            </a:r>
            <a:endParaRPr lang="en-US" sz="5400" b="1" dirty="0">
              <a:solidFill>
                <a:srgbClr val="F1EEF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57F49-D1ED-F7BB-5423-98699912A1ED}"/>
              </a:ext>
            </a:extLst>
          </p:cNvPr>
          <p:cNvSpPr txBox="1"/>
          <p:nvPr/>
        </p:nvSpPr>
        <p:spPr>
          <a:xfrm>
            <a:off x="762000" y="3336034"/>
            <a:ext cx="10667998" cy="923330"/>
          </a:xfrm>
          <a:prstGeom prst="rect">
            <a:avLst/>
          </a:prstGeom>
          <a:solidFill>
            <a:schemeClr val="tx1"/>
          </a:solidFill>
          <a:ln w="38100">
            <a:solidFill>
              <a:srgbClr val="F1EEF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1EEFB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lack spiritual common sense.</a:t>
            </a:r>
            <a:endParaRPr lang="en-US" sz="5400" b="1" dirty="0">
              <a:solidFill>
                <a:srgbClr val="F1EEF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74D10-ABAE-5565-EFD9-70BACBB26FE4}"/>
              </a:ext>
            </a:extLst>
          </p:cNvPr>
          <p:cNvSpPr txBox="1"/>
          <p:nvPr/>
        </p:nvSpPr>
        <p:spPr>
          <a:xfrm>
            <a:off x="761999" y="4646079"/>
            <a:ext cx="10667997" cy="1754326"/>
          </a:xfrm>
          <a:prstGeom prst="rect">
            <a:avLst/>
          </a:prstGeom>
          <a:solidFill>
            <a:schemeClr val="tx1"/>
          </a:solidFill>
          <a:ln w="38100">
            <a:solidFill>
              <a:srgbClr val="F1EEF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1EEFB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Instead of dying to sin, we try premeditated repentance.</a:t>
            </a:r>
            <a:endParaRPr lang="en-US" sz="5400" b="1" dirty="0">
              <a:solidFill>
                <a:srgbClr val="F1EEF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A471A-6E5F-AD5A-5909-8F84B156022A}"/>
              </a:ext>
            </a:extLst>
          </p:cNvPr>
          <p:cNvSpPr txBox="1"/>
          <p:nvPr/>
        </p:nvSpPr>
        <p:spPr>
          <a:xfrm>
            <a:off x="762000" y="386715"/>
            <a:ext cx="1066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88900">
                    <a:schemeClr val="tx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Making Bad Decisions</a:t>
            </a:r>
          </a:p>
        </p:txBody>
      </p:sp>
    </p:spTree>
    <p:extLst>
      <p:ext uri="{BB962C8B-B14F-4D97-AF65-F5344CB8AC3E}">
        <p14:creationId xmlns:p14="http://schemas.microsoft.com/office/powerpoint/2010/main" val="3171799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F267330-C7C4-418B-84C5-3C0E6A314890}" vid="{38A9B467-D6BA-4FC7-A6B1-D16DF30542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</Template>
  <TotalTime>1105</TotalTime>
  <Words>27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Watson</dc:creator>
  <cp:lastModifiedBy>David Watson</cp:lastModifiedBy>
  <cp:revision>8</cp:revision>
  <dcterms:created xsi:type="dcterms:W3CDTF">2025-01-23T20:33:33Z</dcterms:created>
  <dcterms:modified xsi:type="dcterms:W3CDTF">2026-06-03T18:52:46Z</dcterms:modified>
</cp:coreProperties>
</file>